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Lst>
  <p:sldSz cx="10691813"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588" y="0"/>
      </p:cViewPr>
      <p:guideLst>
        <p:guide orient="horz" pos="2381"/>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27" name="PlaceHolder 2"/>
          <p:cNvSpPr>
            <a:spLocks noGrp="1"/>
          </p:cNvSpPr>
          <p:nvPr>
            <p:ph type="body"/>
          </p:nvPr>
        </p:nvSpPr>
        <p:spPr>
          <a:xfrm>
            <a:off x="533520" y="1767960"/>
            <a:ext cx="9617040" cy="2091240"/>
          </a:xfrm>
          <a:prstGeom prst="rect">
            <a:avLst/>
          </a:prstGeom>
        </p:spPr>
        <p:txBody>
          <a:bodyPr wrap="none" lIns="0" tIns="0" rIns="0" bIns="0"/>
          <a:lstStyle/>
          <a:p>
            <a:endParaRPr/>
          </a:p>
        </p:txBody>
      </p:sp>
      <p:sp>
        <p:nvSpPr>
          <p:cNvPr id="28" name="PlaceHolder 3"/>
          <p:cNvSpPr>
            <a:spLocks noGrp="1"/>
          </p:cNvSpPr>
          <p:nvPr>
            <p:ph type="body"/>
          </p:nvPr>
        </p:nvSpPr>
        <p:spPr>
          <a:xfrm>
            <a:off x="533520" y="4057920"/>
            <a:ext cx="9617040" cy="20912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30" name="PlaceHolder 2"/>
          <p:cNvSpPr>
            <a:spLocks noGrp="1"/>
          </p:cNvSpPr>
          <p:nvPr>
            <p:ph type="body"/>
          </p:nvPr>
        </p:nvSpPr>
        <p:spPr>
          <a:xfrm>
            <a:off x="533520" y="1767960"/>
            <a:ext cx="4692600" cy="2091240"/>
          </a:xfrm>
          <a:prstGeom prst="rect">
            <a:avLst/>
          </a:prstGeom>
        </p:spPr>
        <p:txBody>
          <a:bodyPr wrap="none" lIns="0" tIns="0" rIns="0" bIns="0"/>
          <a:lstStyle/>
          <a:p>
            <a:endParaRPr/>
          </a:p>
        </p:txBody>
      </p:sp>
      <p:sp>
        <p:nvSpPr>
          <p:cNvPr id="31" name="PlaceHolder 3"/>
          <p:cNvSpPr>
            <a:spLocks noGrp="1"/>
          </p:cNvSpPr>
          <p:nvPr>
            <p:ph type="body"/>
          </p:nvPr>
        </p:nvSpPr>
        <p:spPr>
          <a:xfrm>
            <a:off x="5460840" y="1767960"/>
            <a:ext cx="4692600" cy="2091240"/>
          </a:xfrm>
          <a:prstGeom prst="rect">
            <a:avLst/>
          </a:prstGeom>
        </p:spPr>
        <p:txBody>
          <a:bodyPr wrap="none" lIns="0" tIns="0" rIns="0" bIns="0"/>
          <a:lstStyle/>
          <a:p>
            <a:endParaRPr/>
          </a:p>
        </p:txBody>
      </p:sp>
      <p:sp>
        <p:nvSpPr>
          <p:cNvPr id="32" name="PlaceHolder 4"/>
          <p:cNvSpPr>
            <a:spLocks noGrp="1"/>
          </p:cNvSpPr>
          <p:nvPr>
            <p:ph type="body"/>
          </p:nvPr>
        </p:nvSpPr>
        <p:spPr>
          <a:xfrm>
            <a:off x="5460840" y="4057920"/>
            <a:ext cx="4692600" cy="2091240"/>
          </a:xfrm>
          <a:prstGeom prst="rect">
            <a:avLst/>
          </a:prstGeom>
        </p:spPr>
        <p:txBody>
          <a:bodyPr wrap="none" lIns="0" tIns="0" rIns="0" bIns="0"/>
          <a:lstStyle/>
          <a:p>
            <a:endParaRPr/>
          </a:p>
        </p:txBody>
      </p:sp>
      <p:sp>
        <p:nvSpPr>
          <p:cNvPr id="33" name="PlaceHolder 5"/>
          <p:cNvSpPr>
            <a:spLocks noGrp="1"/>
          </p:cNvSpPr>
          <p:nvPr>
            <p:ph type="body"/>
          </p:nvPr>
        </p:nvSpPr>
        <p:spPr>
          <a:xfrm>
            <a:off x="533520" y="4057920"/>
            <a:ext cx="4692600" cy="20912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35" name="PlaceHolder 2"/>
          <p:cNvSpPr>
            <a:spLocks noGrp="1"/>
          </p:cNvSpPr>
          <p:nvPr>
            <p:ph type="body"/>
          </p:nvPr>
        </p:nvSpPr>
        <p:spPr>
          <a:xfrm>
            <a:off x="533520" y="1767960"/>
            <a:ext cx="4692600" cy="2091240"/>
          </a:xfrm>
          <a:prstGeom prst="rect">
            <a:avLst/>
          </a:prstGeom>
        </p:spPr>
        <p:txBody>
          <a:bodyPr wrap="none" lIns="0" tIns="0" rIns="0" bIns="0"/>
          <a:lstStyle/>
          <a:p>
            <a:endParaRPr/>
          </a:p>
        </p:txBody>
      </p:sp>
      <p:sp>
        <p:nvSpPr>
          <p:cNvPr id="36" name="PlaceHolder 3"/>
          <p:cNvSpPr>
            <a:spLocks noGrp="1"/>
          </p:cNvSpPr>
          <p:nvPr>
            <p:ph type="body"/>
          </p:nvPr>
        </p:nvSpPr>
        <p:spPr>
          <a:xfrm>
            <a:off x="5460840" y="1767960"/>
            <a:ext cx="4692600" cy="20912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43" name="PlaceHolder 2"/>
          <p:cNvSpPr>
            <a:spLocks noGrp="1"/>
          </p:cNvSpPr>
          <p:nvPr>
            <p:ph type="subTitle"/>
          </p:nvPr>
        </p:nvSpPr>
        <p:spPr>
          <a:xfrm>
            <a:off x="533520" y="1767960"/>
            <a:ext cx="9617040" cy="438516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45" name="PlaceHolder 2"/>
          <p:cNvSpPr>
            <a:spLocks noGrp="1"/>
          </p:cNvSpPr>
          <p:nvPr>
            <p:ph type="body"/>
          </p:nvPr>
        </p:nvSpPr>
        <p:spPr>
          <a:xfrm>
            <a:off x="533520" y="1767960"/>
            <a:ext cx="9617040" cy="438480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47" name="PlaceHolder 2"/>
          <p:cNvSpPr>
            <a:spLocks noGrp="1"/>
          </p:cNvSpPr>
          <p:nvPr>
            <p:ph type="body"/>
          </p:nvPr>
        </p:nvSpPr>
        <p:spPr>
          <a:xfrm>
            <a:off x="533520" y="1767960"/>
            <a:ext cx="4692600" cy="4384800"/>
          </a:xfrm>
          <a:prstGeom prst="rect">
            <a:avLst/>
          </a:prstGeom>
        </p:spPr>
        <p:txBody>
          <a:bodyPr wrap="none" lIns="0" tIns="0" rIns="0" bIns="0"/>
          <a:lstStyle/>
          <a:p>
            <a:endParaRPr/>
          </a:p>
        </p:txBody>
      </p:sp>
      <p:sp>
        <p:nvSpPr>
          <p:cNvPr id="48" name="PlaceHolder 3"/>
          <p:cNvSpPr>
            <a:spLocks noGrp="1"/>
          </p:cNvSpPr>
          <p:nvPr>
            <p:ph type="body"/>
          </p:nvPr>
        </p:nvSpPr>
        <p:spPr>
          <a:xfrm>
            <a:off x="5460840" y="1767960"/>
            <a:ext cx="4692600" cy="438480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33520" y="299520"/>
            <a:ext cx="9617040" cy="585324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52" name="PlaceHolder 2"/>
          <p:cNvSpPr>
            <a:spLocks noGrp="1"/>
          </p:cNvSpPr>
          <p:nvPr>
            <p:ph type="body"/>
          </p:nvPr>
        </p:nvSpPr>
        <p:spPr>
          <a:xfrm>
            <a:off x="533520" y="1767960"/>
            <a:ext cx="4692600" cy="2091240"/>
          </a:xfrm>
          <a:prstGeom prst="rect">
            <a:avLst/>
          </a:prstGeom>
        </p:spPr>
        <p:txBody>
          <a:bodyPr wrap="none" lIns="0" tIns="0" rIns="0" bIns="0"/>
          <a:lstStyle/>
          <a:p>
            <a:endParaRPr/>
          </a:p>
        </p:txBody>
      </p:sp>
      <p:sp>
        <p:nvSpPr>
          <p:cNvPr id="53" name="PlaceHolder 3"/>
          <p:cNvSpPr>
            <a:spLocks noGrp="1"/>
          </p:cNvSpPr>
          <p:nvPr>
            <p:ph type="body"/>
          </p:nvPr>
        </p:nvSpPr>
        <p:spPr>
          <a:xfrm>
            <a:off x="533520" y="4057920"/>
            <a:ext cx="4692600" cy="2091240"/>
          </a:xfrm>
          <a:prstGeom prst="rect">
            <a:avLst/>
          </a:prstGeom>
        </p:spPr>
        <p:txBody>
          <a:bodyPr wrap="none" lIns="0" tIns="0" rIns="0" bIns="0"/>
          <a:lstStyle/>
          <a:p>
            <a:endParaRPr/>
          </a:p>
        </p:txBody>
      </p:sp>
      <p:sp>
        <p:nvSpPr>
          <p:cNvPr id="54" name="PlaceHolder 4"/>
          <p:cNvSpPr>
            <a:spLocks noGrp="1"/>
          </p:cNvSpPr>
          <p:nvPr>
            <p:ph type="body"/>
          </p:nvPr>
        </p:nvSpPr>
        <p:spPr>
          <a:xfrm>
            <a:off x="5460840" y="1767960"/>
            <a:ext cx="4692600" cy="438480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6" name="PlaceHolder 2"/>
          <p:cNvSpPr>
            <a:spLocks noGrp="1"/>
          </p:cNvSpPr>
          <p:nvPr>
            <p:ph type="subTitle"/>
          </p:nvPr>
        </p:nvSpPr>
        <p:spPr>
          <a:xfrm>
            <a:off x="533520" y="1767960"/>
            <a:ext cx="9617040" cy="438516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56" name="PlaceHolder 2"/>
          <p:cNvSpPr>
            <a:spLocks noGrp="1"/>
          </p:cNvSpPr>
          <p:nvPr>
            <p:ph type="body"/>
          </p:nvPr>
        </p:nvSpPr>
        <p:spPr>
          <a:xfrm>
            <a:off x="533520" y="1767960"/>
            <a:ext cx="4692600" cy="4384800"/>
          </a:xfrm>
          <a:prstGeom prst="rect">
            <a:avLst/>
          </a:prstGeom>
        </p:spPr>
        <p:txBody>
          <a:bodyPr wrap="none" lIns="0" tIns="0" rIns="0" bIns="0"/>
          <a:lstStyle/>
          <a:p>
            <a:endParaRPr/>
          </a:p>
        </p:txBody>
      </p:sp>
      <p:sp>
        <p:nvSpPr>
          <p:cNvPr id="57" name="PlaceHolder 3"/>
          <p:cNvSpPr>
            <a:spLocks noGrp="1"/>
          </p:cNvSpPr>
          <p:nvPr>
            <p:ph type="body"/>
          </p:nvPr>
        </p:nvSpPr>
        <p:spPr>
          <a:xfrm>
            <a:off x="5460840" y="1767960"/>
            <a:ext cx="4692600" cy="2091240"/>
          </a:xfrm>
          <a:prstGeom prst="rect">
            <a:avLst/>
          </a:prstGeom>
        </p:spPr>
        <p:txBody>
          <a:bodyPr wrap="none" lIns="0" tIns="0" rIns="0" bIns="0"/>
          <a:lstStyle/>
          <a:p>
            <a:endParaRPr/>
          </a:p>
        </p:txBody>
      </p:sp>
      <p:sp>
        <p:nvSpPr>
          <p:cNvPr id="58" name="PlaceHolder 4"/>
          <p:cNvSpPr>
            <a:spLocks noGrp="1"/>
          </p:cNvSpPr>
          <p:nvPr>
            <p:ph type="body"/>
          </p:nvPr>
        </p:nvSpPr>
        <p:spPr>
          <a:xfrm>
            <a:off x="5460840" y="4057920"/>
            <a:ext cx="4692600" cy="20912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60" name="PlaceHolder 2"/>
          <p:cNvSpPr>
            <a:spLocks noGrp="1"/>
          </p:cNvSpPr>
          <p:nvPr>
            <p:ph type="body"/>
          </p:nvPr>
        </p:nvSpPr>
        <p:spPr>
          <a:xfrm>
            <a:off x="533520" y="1767960"/>
            <a:ext cx="4692600" cy="2091240"/>
          </a:xfrm>
          <a:prstGeom prst="rect">
            <a:avLst/>
          </a:prstGeom>
        </p:spPr>
        <p:txBody>
          <a:bodyPr wrap="none" lIns="0" tIns="0" rIns="0" bIns="0"/>
          <a:lstStyle/>
          <a:p>
            <a:endParaRPr/>
          </a:p>
        </p:txBody>
      </p:sp>
      <p:sp>
        <p:nvSpPr>
          <p:cNvPr id="61" name="PlaceHolder 3"/>
          <p:cNvSpPr>
            <a:spLocks noGrp="1"/>
          </p:cNvSpPr>
          <p:nvPr>
            <p:ph type="body"/>
          </p:nvPr>
        </p:nvSpPr>
        <p:spPr>
          <a:xfrm>
            <a:off x="5460840" y="1767960"/>
            <a:ext cx="4692600" cy="2091240"/>
          </a:xfrm>
          <a:prstGeom prst="rect">
            <a:avLst/>
          </a:prstGeom>
        </p:spPr>
        <p:txBody>
          <a:bodyPr wrap="none" lIns="0" tIns="0" rIns="0" bIns="0"/>
          <a:lstStyle/>
          <a:p>
            <a:endParaRPr/>
          </a:p>
        </p:txBody>
      </p:sp>
      <p:sp>
        <p:nvSpPr>
          <p:cNvPr id="62" name="PlaceHolder 4"/>
          <p:cNvSpPr>
            <a:spLocks noGrp="1"/>
          </p:cNvSpPr>
          <p:nvPr>
            <p:ph type="body"/>
          </p:nvPr>
        </p:nvSpPr>
        <p:spPr>
          <a:xfrm>
            <a:off x="533520" y="4057920"/>
            <a:ext cx="9616320" cy="20912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64" name="PlaceHolder 2"/>
          <p:cNvSpPr>
            <a:spLocks noGrp="1"/>
          </p:cNvSpPr>
          <p:nvPr>
            <p:ph type="body"/>
          </p:nvPr>
        </p:nvSpPr>
        <p:spPr>
          <a:xfrm>
            <a:off x="533520" y="1767960"/>
            <a:ext cx="9617040" cy="2091240"/>
          </a:xfrm>
          <a:prstGeom prst="rect">
            <a:avLst/>
          </a:prstGeom>
        </p:spPr>
        <p:txBody>
          <a:bodyPr wrap="none" lIns="0" tIns="0" rIns="0" bIns="0"/>
          <a:lstStyle/>
          <a:p>
            <a:endParaRPr/>
          </a:p>
        </p:txBody>
      </p:sp>
      <p:sp>
        <p:nvSpPr>
          <p:cNvPr id="65" name="PlaceHolder 3"/>
          <p:cNvSpPr>
            <a:spLocks noGrp="1"/>
          </p:cNvSpPr>
          <p:nvPr>
            <p:ph type="body"/>
          </p:nvPr>
        </p:nvSpPr>
        <p:spPr>
          <a:xfrm>
            <a:off x="533520" y="4057920"/>
            <a:ext cx="9617040" cy="20912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67" name="PlaceHolder 2"/>
          <p:cNvSpPr>
            <a:spLocks noGrp="1"/>
          </p:cNvSpPr>
          <p:nvPr>
            <p:ph type="body"/>
          </p:nvPr>
        </p:nvSpPr>
        <p:spPr>
          <a:xfrm>
            <a:off x="533520" y="1767960"/>
            <a:ext cx="4692600" cy="2091240"/>
          </a:xfrm>
          <a:prstGeom prst="rect">
            <a:avLst/>
          </a:prstGeom>
        </p:spPr>
        <p:txBody>
          <a:bodyPr wrap="none" lIns="0" tIns="0" rIns="0" bIns="0"/>
          <a:lstStyle/>
          <a:p>
            <a:endParaRPr/>
          </a:p>
        </p:txBody>
      </p:sp>
      <p:sp>
        <p:nvSpPr>
          <p:cNvPr id="68" name="PlaceHolder 3"/>
          <p:cNvSpPr>
            <a:spLocks noGrp="1"/>
          </p:cNvSpPr>
          <p:nvPr>
            <p:ph type="body"/>
          </p:nvPr>
        </p:nvSpPr>
        <p:spPr>
          <a:xfrm>
            <a:off x="5460840" y="1767960"/>
            <a:ext cx="4692600" cy="2091240"/>
          </a:xfrm>
          <a:prstGeom prst="rect">
            <a:avLst/>
          </a:prstGeom>
        </p:spPr>
        <p:txBody>
          <a:bodyPr wrap="none" lIns="0" tIns="0" rIns="0" bIns="0"/>
          <a:lstStyle/>
          <a:p>
            <a:endParaRPr/>
          </a:p>
        </p:txBody>
      </p:sp>
      <p:sp>
        <p:nvSpPr>
          <p:cNvPr id="69" name="PlaceHolder 4"/>
          <p:cNvSpPr>
            <a:spLocks noGrp="1"/>
          </p:cNvSpPr>
          <p:nvPr>
            <p:ph type="body"/>
          </p:nvPr>
        </p:nvSpPr>
        <p:spPr>
          <a:xfrm>
            <a:off x="5460840" y="4057920"/>
            <a:ext cx="4692600" cy="2091240"/>
          </a:xfrm>
          <a:prstGeom prst="rect">
            <a:avLst/>
          </a:prstGeom>
        </p:spPr>
        <p:txBody>
          <a:bodyPr wrap="none" lIns="0" tIns="0" rIns="0" bIns="0"/>
          <a:lstStyle/>
          <a:p>
            <a:endParaRPr/>
          </a:p>
        </p:txBody>
      </p:sp>
      <p:sp>
        <p:nvSpPr>
          <p:cNvPr id="70" name="PlaceHolder 5"/>
          <p:cNvSpPr>
            <a:spLocks noGrp="1"/>
          </p:cNvSpPr>
          <p:nvPr>
            <p:ph type="body"/>
          </p:nvPr>
        </p:nvSpPr>
        <p:spPr>
          <a:xfrm>
            <a:off x="533520" y="4057920"/>
            <a:ext cx="4692600" cy="20912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72" name="PlaceHolder 2"/>
          <p:cNvSpPr>
            <a:spLocks noGrp="1"/>
          </p:cNvSpPr>
          <p:nvPr>
            <p:ph type="body"/>
          </p:nvPr>
        </p:nvSpPr>
        <p:spPr>
          <a:xfrm>
            <a:off x="533520" y="1767960"/>
            <a:ext cx="4692600" cy="2091240"/>
          </a:xfrm>
          <a:prstGeom prst="rect">
            <a:avLst/>
          </a:prstGeom>
        </p:spPr>
        <p:txBody>
          <a:bodyPr wrap="none" lIns="0" tIns="0" rIns="0" bIns="0"/>
          <a:lstStyle/>
          <a:p>
            <a:endParaRPr/>
          </a:p>
        </p:txBody>
      </p:sp>
      <p:sp>
        <p:nvSpPr>
          <p:cNvPr id="73" name="PlaceHolder 3"/>
          <p:cNvSpPr>
            <a:spLocks noGrp="1"/>
          </p:cNvSpPr>
          <p:nvPr>
            <p:ph type="body"/>
          </p:nvPr>
        </p:nvSpPr>
        <p:spPr>
          <a:xfrm>
            <a:off x="5460840" y="1767960"/>
            <a:ext cx="4692600" cy="2091240"/>
          </a:xfrm>
          <a:prstGeom prst="rect">
            <a:avLst/>
          </a:prstGeom>
        </p:spPr>
        <p:txBody>
          <a:bodyPr wrap="none"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80" name="PlaceHolder 2"/>
          <p:cNvSpPr>
            <a:spLocks noGrp="1"/>
          </p:cNvSpPr>
          <p:nvPr>
            <p:ph type="subTitle"/>
          </p:nvPr>
        </p:nvSpPr>
        <p:spPr>
          <a:xfrm>
            <a:off x="533520" y="1767960"/>
            <a:ext cx="9617040" cy="438516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82" name="PlaceHolder 2"/>
          <p:cNvSpPr>
            <a:spLocks noGrp="1"/>
          </p:cNvSpPr>
          <p:nvPr>
            <p:ph type="body"/>
          </p:nvPr>
        </p:nvSpPr>
        <p:spPr>
          <a:xfrm>
            <a:off x="533520" y="1767960"/>
            <a:ext cx="9617040" cy="438480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84" name="PlaceHolder 2"/>
          <p:cNvSpPr>
            <a:spLocks noGrp="1"/>
          </p:cNvSpPr>
          <p:nvPr>
            <p:ph type="body"/>
          </p:nvPr>
        </p:nvSpPr>
        <p:spPr>
          <a:xfrm>
            <a:off x="533520" y="1767960"/>
            <a:ext cx="4692600" cy="4384800"/>
          </a:xfrm>
          <a:prstGeom prst="rect">
            <a:avLst/>
          </a:prstGeom>
        </p:spPr>
        <p:txBody>
          <a:bodyPr wrap="none" lIns="0" tIns="0" rIns="0" bIns="0"/>
          <a:lstStyle/>
          <a:p>
            <a:endParaRPr/>
          </a:p>
        </p:txBody>
      </p:sp>
      <p:sp>
        <p:nvSpPr>
          <p:cNvPr id="85" name="PlaceHolder 3"/>
          <p:cNvSpPr>
            <a:spLocks noGrp="1"/>
          </p:cNvSpPr>
          <p:nvPr>
            <p:ph type="body"/>
          </p:nvPr>
        </p:nvSpPr>
        <p:spPr>
          <a:xfrm>
            <a:off x="5460840" y="1767960"/>
            <a:ext cx="4692600" cy="438480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8" name="PlaceHolder 2"/>
          <p:cNvSpPr>
            <a:spLocks noGrp="1"/>
          </p:cNvSpPr>
          <p:nvPr>
            <p:ph type="body"/>
          </p:nvPr>
        </p:nvSpPr>
        <p:spPr>
          <a:xfrm>
            <a:off x="533520" y="1767960"/>
            <a:ext cx="9617040" cy="438480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533520" y="299520"/>
            <a:ext cx="9617040" cy="585324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89" name="PlaceHolder 2"/>
          <p:cNvSpPr>
            <a:spLocks noGrp="1"/>
          </p:cNvSpPr>
          <p:nvPr>
            <p:ph type="body"/>
          </p:nvPr>
        </p:nvSpPr>
        <p:spPr>
          <a:xfrm>
            <a:off x="533520" y="1767960"/>
            <a:ext cx="4692600" cy="2091240"/>
          </a:xfrm>
          <a:prstGeom prst="rect">
            <a:avLst/>
          </a:prstGeom>
        </p:spPr>
        <p:txBody>
          <a:bodyPr wrap="none" lIns="0" tIns="0" rIns="0" bIns="0"/>
          <a:lstStyle/>
          <a:p>
            <a:endParaRPr/>
          </a:p>
        </p:txBody>
      </p:sp>
      <p:sp>
        <p:nvSpPr>
          <p:cNvPr id="90" name="PlaceHolder 3"/>
          <p:cNvSpPr>
            <a:spLocks noGrp="1"/>
          </p:cNvSpPr>
          <p:nvPr>
            <p:ph type="body"/>
          </p:nvPr>
        </p:nvSpPr>
        <p:spPr>
          <a:xfrm>
            <a:off x="533520" y="4057920"/>
            <a:ext cx="4692600" cy="2091240"/>
          </a:xfrm>
          <a:prstGeom prst="rect">
            <a:avLst/>
          </a:prstGeom>
        </p:spPr>
        <p:txBody>
          <a:bodyPr wrap="none" lIns="0" tIns="0" rIns="0" bIns="0"/>
          <a:lstStyle/>
          <a:p>
            <a:endParaRPr/>
          </a:p>
        </p:txBody>
      </p:sp>
      <p:sp>
        <p:nvSpPr>
          <p:cNvPr id="91" name="PlaceHolder 4"/>
          <p:cNvSpPr>
            <a:spLocks noGrp="1"/>
          </p:cNvSpPr>
          <p:nvPr>
            <p:ph type="body"/>
          </p:nvPr>
        </p:nvSpPr>
        <p:spPr>
          <a:xfrm>
            <a:off x="5460840" y="1767960"/>
            <a:ext cx="4692600" cy="438480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93" name="PlaceHolder 2"/>
          <p:cNvSpPr>
            <a:spLocks noGrp="1"/>
          </p:cNvSpPr>
          <p:nvPr>
            <p:ph type="body"/>
          </p:nvPr>
        </p:nvSpPr>
        <p:spPr>
          <a:xfrm>
            <a:off x="533520" y="1767960"/>
            <a:ext cx="4692600" cy="4384800"/>
          </a:xfrm>
          <a:prstGeom prst="rect">
            <a:avLst/>
          </a:prstGeom>
        </p:spPr>
        <p:txBody>
          <a:bodyPr wrap="none" lIns="0" tIns="0" rIns="0" bIns="0"/>
          <a:lstStyle/>
          <a:p>
            <a:endParaRPr/>
          </a:p>
        </p:txBody>
      </p:sp>
      <p:sp>
        <p:nvSpPr>
          <p:cNvPr id="94" name="PlaceHolder 3"/>
          <p:cNvSpPr>
            <a:spLocks noGrp="1"/>
          </p:cNvSpPr>
          <p:nvPr>
            <p:ph type="body"/>
          </p:nvPr>
        </p:nvSpPr>
        <p:spPr>
          <a:xfrm>
            <a:off x="5460840" y="1767960"/>
            <a:ext cx="4692600" cy="2091240"/>
          </a:xfrm>
          <a:prstGeom prst="rect">
            <a:avLst/>
          </a:prstGeom>
        </p:spPr>
        <p:txBody>
          <a:bodyPr wrap="none" lIns="0" tIns="0" rIns="0" bIns="0"/>
          <a:lstStyle/>
          <a:p>
            <a:endParaRPr/>
          </a:p>
        </p:txBody>
      </p:sp>
      <p:sp>
        <p:nvSpPr>
          <p:cNvPr id="95" name="PlaceHolder 4"/>
          <p:cNvSpPr>
            <a:spLocks noGrp="1"/>
          </p:cNvSpPr>
          <p:nvPr>
            <p:ph type="body"/>
          </p:nvPr>
        </p:nvSpPr>
        <p:spPr>
          <a:xfrm>
            <a:off x="5460840" y="4057920"/>
            <a:ext cx="4692600" cy="20912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97" name="PlaceHolder 2"/>
          <p:cNvSpPr>
            <a:spLocks noGrp="1"/>
          </p:cNvSpPr>
          <p:nvPr>
            <p:ph type="body"/>
          </p:nvPr>
        </p:nvSpPr>
        <p:spPr>
          <a:xfrm>
            <a:off x="533520" y="1767960"/>
            <a:ext cx="4692600" cy="2091240"/>
          </a:xfrm>
          <a:prstGeom prst="rect">
            <a:avLst/>
          </a:prstGeom>
        </p:spPr>
        <p:txBody>
          <a:bodyPr wrap="none" lIns="0" tIns="0" rIns="0" bIns="0"/>
          <a:lstStyle/>
          <a:p>
            <a:endParaRPr/>
          </a:p>
        </p:txBody>
      </p:sp>
      <p:sp>
        <p:nvSpPr>
          <p:cNvPr id="98" name="PlaceHolder 3"/>
          <p:cNvSpPr>
            <a:spLocks noGrp="1"/>
          </p:cNvSpPr>
          <p:nvPr>
            <p:ph type="body"/>
          </p:nvPr>
        </p:nvSpPr>
        <p:spPr>
          <a:xfrm>
            <a:off x="5460840" y="1767960"/>
            <a:ext cx="4692600" cy="2091240"/>
          </a:xfrm>
          <a:prstGeom prst="rect">
            <a:avLst/>
          </a:prstGeom>
        </p:spPr>
        <p:txBody>
          <a:bodyPr wrap="none" lIns="0" tIns="0" rIns="0" bIns="0"/>
          <a:lstStyle/>
          <a:p>
            <a:endParaRPr/>
          </a:p>
        </p:txBody>
      </p:sp>
      <p:sp>
        <p:nvSpPr>
          <p:cNvPr id="99" name="PlaceHolder 4"/>
          <p:cNvSpPr>
            <a:spLocks noGrp="1"/>
          </p:cNvSpPr>
          <p:nvPr>
            <p:ph type="body"/>
          </p:nvPr>
        </p:nvSpPr>
        <p:spPr>
          <a:xfrm>
            <a:off x="533520" y="4057920"/>
            <a:ext cx="9616320" cy="20912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101" name="PlaceHolder 2"/>
          <p:cNvSpPr>
            <a:spLocks noGrp="1"/>
          </p:cNvSpPr>
          <p:nvPr>
            <p:ph type="body"/>
          </p:nvPr>
        </p:nvSpPr>
        <p:spPr>
          <a:xfrm>
            <a:off x="533520" y="1767960"/>
            <a:ext cx="9617040" cy="2091240"/>
          </a:xfrm>
          <a:prstGeom prst="rect">
            <a:avLst/>
          </a:prstGeom>
        </p:spPr>
        <p:txBody>
          <a:bodyPr wrap="none" lIns="0" tIns="0" rIns="0" bIns="0"/>
          <a:lstStyle/>
          <a:p>
            <a:endParaRPr/>
          </a:p>
        </p:txBody>
      </p:sp>
      <p:sp>
        <p:nvSpPr>
          <p:cNvPr id="102" name="PlaceHolder 3"/>
          <p:cNvSpPr>
            <a:spLocks noGrp="1"/>
          </p:cNvSpPr>
          <p:nvPr>
            <p:ph type="body"/>
          </p:nvPr>
        </p:nvSpPr>
        <p:spPr>
          <a:xfrm>
            <a:off x="533520" y="4057920"/>
            <a:ext cx="9617040" cy="20912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104" name="PlaceHolder 2"/>
          <p:cNvSpPr>
            <a:spLocks noGrp="1"/>
          </p:cNvSpPr>
          <p:nvPr>
            <p:ph type="body"/>
          </p:nvPr>
        </p:nvSpPr>
        <p:spPr>
          <a:xfrm>
            <a:off x="533520" y="1767960"/>
            <a:ext cx="4692600" cy="2091240"/>
          </a:xfrm>
          <a:prstGeom prst="rect">
            <a:avLst/>
          </a:prstGeom>
        </p:spPr>
        <p:txBody>
          <a:bodyPr wrap="none" lIns="0" tIns="0" rIns="0" bIns="0"/>
          <a:lstStyle/>
          <a:p>
            <a:endParaRPr/>
          </a:p>
        </p:txBody>
      </p:sp>
      <p:sp>
        <p:nvSpPr>
          <p:cNvPr id="105" name="PlaceHolder 3"/>
          <p:cNvSpPr>
            <a:spLocks noGrp="1"/>
          </p:cNvSpPr>
          <p:nvPr>
            <p:ph type="body"/>
          </p:nvPr>
        </p:nvSpPr>
        <p:spPr>
          <a:xfrm>
            <a:off x="5460840" y="1767960"/>
            <a:ext cx="4692600" cy="2091240"/>
          </a:xfrm>
          <a:prstGeom prst="rect">
            <a:avLst/>
          </a:prstGeom>
        </p:spPr>
        <p:txBody>
          <a:bodyPr wrap="none" lIns="0" tIns="0" rIns="0" bIns="0"/>
          <a:lstStyle/>
          <a:p>
            <a:endParaRPr/>
          </a:p>
        </p:txBody>
      </p:sp>
      <p:sp>
        <p:nvSpPr>
          <p:cNvPr id="106" name="PlaceHolder 4"/>
          <p:cNvSpPr>
            <a:spLocks noGrp="1"/>
          </p:cNvSpPr>
          <p:nvPr>
            <p:ph type="body"/>
          </p:nvPr>
        </p:nvSpPr>
        <p:spPr>
          <a:xfrm>
            <a:off x="5460840" y="4057920"/>
            <a:ext cx="4692600" cy="2091240"/>
          </a:xfrm>
          <a:prstGeom prst="rect">
            <a:avLst/>
          </a:prstGeom>
        </p:spPr>
        <p:txBody>
          <a:bodyPr wrap="none" lIns="0" tIns="0" rIns="0" bIns="0"/>
          <a:lstStyle/>
          <a:p>
            <a:endParaRPr/>
          </a:p>
        </p:txBody>
      </p:sp>
      <p:sp>
        <p:nvSpPr>
          <p:cNvPr id="107" name="PlaceHolder 5"/>
          <p:cNvSpPr>
            <a:spLocks noGrp="1"/>
          </p:cNvSpPr>
          <p:nvPr>
            <p:ph type="body"/>
          </p:nvPr>
        </p:nvSpPr>
        <p:spPr>
          <a:xfrm>
            <a:off x="533520" y="4057920"/>
            <a:ext cx="4692600" cy="20912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109" name="PlaceHolder 2"/>
          <p:cNvSpPr>
            <a:spLocks noGrp="1"/>
          </p:cNvSpPr>
          <p:nvPr>
            <p:ph type="body"/>
          </p:nvPr>
        </p:nvSpPr>
        <p:spPr>
          <a:xfrm>
            <a:off x="533520" y="1767960"/>
            <a:ext cx="4692600" cy="2091240"/>
          </a:xfrm>
          <a:prstGeom prst="rect">
            <a:avLst/>
          </a:prstGeom>
        </p:spPr>
        <p:txBody>
          <a:bodyPr wrap="none" lIns="0" tIns="0" rIns="0" bIns="0"/>
          <a:lstStyle/>
          <a:p>
            <a:endParaRPr/>
          </a:p>
        </p:txBody>
      </p:sp>
      <p:sp>
        <p:nvSpPr>
          <p:cNvPr id="110" name="PlaceHolder 3"/>
          <p:cNvSpPr>
            <a:spLocks noGrp="1"/>
          </p:cNvSpPr>
          <p:nvPr>
            <p:ph type="body"/>
          </p:nvPr>
        </p:nvSpPr>
        <p:spPr>
          <a:xfrm>
            <a:off x="5460840" y="1767960"/>
            <a:ext cx="4692600" cy="209124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10" name="PlaceHolder 2"/>
          <p:cNvSpPr>
            <a:spLocks noGrp="1"/>
          </p:cNvSpPr>
          <p:nvPr>
            <p:ph type="body"/>
          </p:nvPr>
        </p:nvSpPr>
        <p:spPr>
          <a:xfrm>
            <a:off x="533520" y="1767960"/>
            <a:ext cx="4692600" cy="4384800"/>
          </a:xfrm>
          <a:prstGeom prst="rect">
            <a:avLst/>
          </a:prstGeom>
        </p:spPr>
        <p:txBody>
          <a:bodyPr wrap="none" lIns="0" tIns="0" rIns="0" bIns="0"/>
          <a:lstStyle/>
          <a:p>
            <a:endParaRPr/>
          </a:p>
        </p:txBody>
      </p:sp>
      <p:sp>
        <p:nvSpPr>
          <p:cNvPr id="11" name="PlaceHolder 3"/>
          <p:cNvSpPr>
            <a:spLocks noGrp="1"/>
          </p:cNvSpPr>
          <p:nvPr>
            <p:ph type="body"/>
          </p:nvPr>
        </p:nvSpPr>
        <p:spPr>
          <a:xfrm>
            <a:off x="5460840" y="1767960"/>
            <a:ext cx="4692600" cy="438480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33520" y="299520"/>
            <a:ext cx="9617040" cy="585324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15" name="PlaceHolder 2"/>
          <p:cNvSpPr>
            <a:spLocks noGrp="1"/>
          </p:cNvSpPr>
          <p:nvPr>
            <p:ph type="body"/>
          </p:nvPr>
        </p:nvSpPr>
        <p:spPr>
          <a:xfrm>
            <a:off x="533520" y="1767960"/>
            <a:ext cx="4692600" cy="2091240"/>
          </a:xfrm>
          <a:prstGeom prst="rect">
            <a:avLst/>
          </a:prstGeom>
        </p:spPr>
        <p:txBody>
          <a:bodyPr wrap="none" lIns="0" tIns="0" rIns="0" bIns="0"/>
          <a:lstStyle/>
          <a:p>
            <a:endParaRPr/>
          </a:p>
        </p:txBody>
      </p:sp>
      <p:sp>
        <p:nvSpPr>
          <p:cNvPr id="16" name="PlaceHolder 3"/>
          <p:cNvSpPr>
            <a:spLocks noGrp="1"/>
          </p:cNvSpPr>
          <p:nvPr>
            <p:ph type="body"/>
          </p:nvPr>
        </p:nvSpPr>
        <p:spPr>
          <a:xfrm>
            <a:off x="533520" y="4057920"/>
            <a:ext cx="4692600" cy="2091240"/>
          </a:xfrm>
          <a:prstGeom prst="rect">
            <a:avLst/>
          </a:prstGeom>
        </p:spPr>
        <p:txBody>
          <a:bodyPr wrap="none" lIns="0" tIns="0" rIns="0" bIns="0"/>
          <a:lstStyle/>
          <a:p>
            <a:endParaRPr/>
          </a:p>
        </p:txBody>
      </p:sp>
      <p:sp>
        <p:nvSpPr>
          <p:cNvPr id="17" name="PlaceHolder 4"/>
          <p:cNvSpPr>
            <a:spLocks noGrp="1"/>
          </p:cNvSpPr>
          <p:nvPr>
            <p:ph type="body"/>
          </p:nvPr>
        </p:nvSpPr>
        <p:spPr>
          <a:xfrm>
            <a:off x="5460840" y="1767960"/>
            <a:ext cx="4692600" cy="438480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19" name="PlaceHolder 2"/>
          <p:cNvSpPr>
            <a:spLocks noGrp="1"/>
          </p:cNvSpPr>
          <p:nvPr>
            <p:ph type="body"/>
          </p:nvPr>
        </p:nvSpPr>
        <p:spPr>
          <a:xfrm>
            <a:off x="533520" y="1767960"/>
            <a:ext cx="4692600" cy="4384800"/>
          </a:xfrm>
          <a:prstGeom prst="rect">
            <a:avLst/>
          </a:prstGeom>
        </p:spPr>
        <p:txBody>
          <a:bodyPr wrap="none" lIns="0" tIns="0" rIns="0" bIns="0"/>
          <a:lstStyle/>
          <a:p>
            <a:endParaRPr/>
          </a:p>
        </p:txBody>
      </p:sp>
      <p:sp>
        <p:nvSpPr>
          <p:cNvPr id="20" name="PlaceHolder 3"/>
          <p:cNvSpPr>
            <a:spLocks noGrp="1"/>
          </p:cNvSpPr>
          <p:nvPr>
            <p:ph type="body"/>
          </p:nvPr>
        </p:nvSpPr>
        <p:spPr>
          <a:xfrm>
            <a:off x="5460840" y="1767960"/>
            <a:ext cx="4692600" cy="2091240"/>
          </a:xfrm>
          <a:prstGeom prst="rect">
            <a:avLst/>
          </a:prstGeom>
        </p:spPr>
        <p:txBody>
          <a:bodyPr wrap="none" lIns="0" tIns="0" rIns="0" bIns="0"/>
          <a:lstStyle/>
          <a:p>
            <a:endParaRPr/>
          </a:p>
        </p:txBody>
      </p:sp>
      <p:sp>
        <p:nvSpPr>
          <p:cNvPr id="21" name="PlaceHolder 4"/>
          <p:cNvSpPr>
            <a:spLocks noGrp="1"/>
          </p:cNvSpPr>
          <p:nvPr>
            <p:ph type="body"/>
          </p:nvPr>
        </p:nvSpPr>
        <p:spPr>
          <a:xfrm>
            <a:off x="5460840" y="4057920"/>
            <a:ext cx="4692600" cy="20912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33520" y="299520"/>
            <a:ext cx="9617040" cy="1258200"/>
          </a:xfrm>
          <a:prstGeom prst="rect">
            <a:avLst/>
          </a:prstGeom>
        </p:spPr>
        <p:txBody>
          <a:bodyPr wrap="none" lIns="0" tIns="0" rIns="0" bIns="0" anchor="ctr"/>
          <a:lstStyle/>
          <a:p>
            <a:endParaRPr/>
          </a:p>
        </p:txBody>
      </p:sp>
      <p:sp>
        <p:nvSpPr>
          <p:cNvPr id="23" name="PlaceHolder 2"/>
          <p:cNvSpPr>
            <a:spLocks noGrp="1"/>
          </p:cNvSpPr>
          <p:nvPr>
            <p:ph type="body"/>
          </p:nvPr>
        </p:nvSpPr>
        <p:spPr>
          <a:xfrm>
            <a:off x="533520" y="1767960"/>
            <a:ext cx="4692600" cy="2091240"/>
          </a:xfrm>
          <a:prstGeom prst="rect">
            <a:avLst/>
          </a:prstGeom>
        </p:spPr>
        <p:txBody>
          <a:bodyPr wrap="none" lIns="0" tIns="0" rIns="0" bIns="0"/>
          <a:lstStyle/>
          <a:p>
            <a:endParaRPr/>
          </a:p>
        </p:txBody>
      </p:sp>
      <p:sp>
        <p:nvSpPr>
          <p:cNvPr id="24" name="PlaceHolder 3"/>
          <p:cNvSpPr>
            <a:spLocks noGrp="1"/>
          </p:cNvSpPr>
          <p:nvPr>
            <p:ph type="body"/>
          </p:nvPr>
        </p:nvSpPr>
        <p:spPr>
          <a:xfrm>
            <a:off x="5460840" y="1767960"/>
            <a:ext cx="4692600" cy="2091240"/>
          </a:xfrm>
          <a:prstGeom prst="rect">
            <a:avLst/>
          </a:prstGeom>
        </p:spPr>
        <p:txBody>
          <a:bodyPr wrap="none" lIns="0" tIns="0" rIns="0" bIns="0"/>
          <a:lstStyle/>
          <a:p>
            <a:endParaRPr/>
          </a:p>
        </p:txBody>
      </p:sp>
      <p:sp>
        <p:nvSpPr>
          <p:cNvPr id="25" name="PlaceHolder 4"/>
          <p:cNvSpPr>
            <a:spLocks noGrp="1"/>
          </p:cNvSpPr>
          <p:nvPr>
            <p:ph type="body"/>
          </p:nvPr>
        </p:nvSpPr>
        <p:spPr>
          <a:xfrm>
            <a:off x="533520" y="4057920"/>
            <a:ext cx="9616320" cy="20912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01720" y="2347560"/>
            <a:ext cx="9082080" cy="1616400"/>
          </a:xfrm>
          <a:prstGeom prst="rect">
            <a:avLst/>
          </a:prstGeom>
        </p:spPr>
        <p:txBody>
          <a:bodyPr wrap="none" anchor="ctr"/>
          <a:lstStyle/>
          <a:p>
            <a:r>
              <a:rPr lang="fr-FR"/>
              <a:t>Cliquez pour éditer le format du texte-titre</a:t>
            </a:r>
            <a:endParaRPr/>
          </a:p>
        </p:txBody>
      </p:sp>
      <p:sp>
        <p:nvSpPr>
          <p:cNvPr id="6" name="PlaceHolder 2"/>
          <p:cNvSpPr>
            <a:spLocks noGrp="1"/>
          </p:cNvSpPr>
          <p:nvPr>
            <p:ph type="dt"/>
          </p:nvPr>
        </p:nvSpPr>
        <p:spPr>
          <a:xfrm>
            <a:off x="534600" y="7004880"/>
            <a:ext cx="2489400" cy="397440"/>
          </a:xfrm>
          <a:prstGeom prst="rect">
            <a:avLst/>
          </a:prstGeom>
        </p:spPr>
        <p:txBody>
          <a:bodyPr anchor="ctr"/>
          <a:lstStyle/>
          <a:p>
            <a:pPr>
              <a:buFont typeface="StarSymbol"/>
              <a:buChar char=""/>
            </a:pPr>
            <a:r>
              <a:rPr lang="fr-FR"/>
              <a:t>21/01/16</a:t>
            </a:r>
            <a:endParaRPr/>
          </a:p>
        </p:txBody>
      </p:sp>
      <p:sp>
        <p:nvSpPr>
          <p:cNvPr id="2" name="CustomShape 3"/>
          <p:cNvSpPr/>
          <p:nvPr/>
        </p:nvSpPr>
        <p:spPr>
          <a:xfrm>
            <a:off x="3652920" y="7007400"/>
            <a:ext cx="3386160" cy="403200"/>
          </a:xfrm>
          <a:prstGeom prst="rect">
            <a:avLst/>
          </a:prstGeom>
        </p:spPr>
      </p:sp>
      <p:sp>
        <p:nvSpPr>
          <p:cNvPr id="3" name="PlaceHolder 4"/>
          <p:cNvSpPr>
            <a:spLocks noGrp="1"/>
          </p:cNvSpPr>
          <p:nvPr>
            <p:ph type="sldNum"/>
          </p:nvPr>
        </p:nvSpPr>
        <p:spPr>
          <a:xfrm>
            <a:off x="7662960" y="7004880"/>
            <a:ext cx="2489040" cy="397440"/>
          </a:xfrm>
          <a:prstGeom prst="rect">
            <a:avLst/>
          </a:prstGeom>
        </p:spPr>
        <p:txBody>
          <a:bodyPr anchor="ctr"/>
          <a:lstStyle/>
          <a:p>
            <a:pPr>
              <a:buFont typeface="StarSymbol"/>
              <a:buChar char=""/>
            </a:pPr>
            <a:fld id="{BE2149F6-F1BE-4F19-ABFC-287B0D7B12BD}" type="slidenum">
              <a:rPr lang="fr-FR"/>
              <a:pPr>
                <a:buFont typeface="StarSymbol"/>
                <a:buChar char=""/>
              </a:pPr>
              <a:t>‹N°›</a:t>
            </a:fld>
            <a:endParaRPr/>
          </a:p>
        </p:txBody>
      </p:sp>
      <p:sp>
        <p:nvSpPr>
          <p:cNvPr id="4" name="PlaceHolder 5"/>
          <p:cNvSpPr>
            <a:spLocks noGrp="1"/>
          </p:cNvSpPr>
          <p:nvPr>
            <p:ph type="body"/>
          </p:nvPr>
        </p:nvSpPr>
        <p:spPr>
          <a:xfrm>
            <a:off x="533520" y="1767960"/>
            <a:ext cx="9617040" cy="4384800"/>
          </a:xfrm>
          <a:prstGeom prst="rect">
            <a:avLst/>
          </a:prstGeom>
        </p:spPr>
        <p:txBody>
          <a:bodyPr wrap="none" lIns="0" tIns="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PlaceHolder 1"/>
          <p:cNvSpPr>
            <a:spLocks noGrp="1"/>
          </p:cNvSpPr>
          <p:nvPr>
            <p:ph type="dt"/>
          </p:nvPr>
        </p:nvSpPr>
        <p:spPr>
          <a:xfrm>
            <a:off x="534600" y="7004880"/>
            <a:ext cx="2489400" cy="397440"/>
          </a:xfrm>
          <a:prstGeom prst="rect">
            <a:avLst/>
          </a:prstGeom>
        </p:spPr>
        <p:txBody>
          <a:bodyPr anchor="ctr"/>
          <a:lstStyle/>
          <a:p>
            <a:pPr>
              <a:lnSpc>
                <a:spcPct val="100000"/>
              </a:lnSpc>
              <a:buFont typeface="StarSymbol"/>
              <a:buChar char=""/>
            </a:pPr>
            <a:r>
              <a:rPr lang="fr-FR" sz="1200">
                <a:solidFill>
                  <a:srgbClr val="8B8B8B"/>
                </a:solidFill>
                <a:latin typeface="Calibri"/>
                <a:ea typeface="Segoe UI"/>
              </a:rPr>
              <a:t>21/01/16</a:t>
            </a:r>
            <a:endParaRPr/>
          </a:p>
        </p:txBody>
      </p:sp>
      <p:sp>
        <p:nvSpPr>
          <p:cNvPr id="38" name="CustomShape 2"/>
          <p:cNvSpPr/>
          <p:nvPr/>
        </p:nvSpPr>
        <p:spPr>
          <a:xfrm>
            <a:off x="3652920" y="7007400"/>
            <a:ext cx="3386160" cy="403200"/>
          </a:xfrm>
          <a:prstGeom prst="rect">
            <a:avLst/>
          </a:prstGeom>
        </p:spPr>
      </p:sp>
      <p:sp>
        <p:nvSpPr>
          <p:cNvPr id="39" name="PlaceHolder 3"/>
          <p:cNvSpPr>
            <a:spLocks noGrp="1"/>
          </p:cNvSpPr>
          <p:nvPr>
            <p:ph type="sldNum"/>
          </p:nvPr>
        </p:nvSpPr>
        <p:spPr>
          <a:xfrm>
            <a:off x="7662960" y="7004880"/>
            <a:ext cx="2489040" cy="397440"/>
          </a:xfrm>
          <a:prstGeom prst="rect">
            <a:avLst/>
          </a:prstGeom>
        </p:spPr>
        <p:txBody>
          <a:bodyPr anchor="ctr"/>
          <a:lstStyle/>
          <a:p>
            <a:pPr algn="r">
              <a:lnSpc>
                <a:spcPct val="100000"/>
              </a:lnSpc>
              <a:buFont typeface="StarSymbol"/>
              <a:buChar char=""/>
            </a:pPr>
            <a:fld id="{E70CAFC3-3CD9-4BB7-8BCF-0F006C71347F}" type="slidenum">
              <a:rPr lang="fr-FR" sz="1200">
                <a:solidFill>
                  <a:srgbClr val="8B8B8B"/>
                </a:solidFill>
                <a:latin typeface="Calibri"/>
                <a:ea typeface="Segoe UI"/>
              </a:rPr>
              <a:pPr algn="r">
                <a:lnSpc>
                  <a:spcPct val="100000"/>
                </a:lnSpc>
                <a:buFont typeface="StarSymbol"/>
                <a:buChar char=""/>
              </a:pPr>
              <a:t>‹N°›</a:t>
            </a:fld>
            <a:endParaRPr/>
          </a:p>
        </p:txBody>
      </p:sp>
      <p:sp>
        <p:nvSpPr>
          <p:cNvPr id="40" name="PlaceHolder 4"/>
          <p:cNvSpPr>
            <a:spLocks noGrp="1"/>
          </p:cNvSpPr>
          <p:nvPr>
            <p:ph type="title"/>
          </p:nvPr>
        </p:nvSpPr>
        <p:spPr>
          <a:xfrm>
            <a:off x="533520" y="299520"/>
            <a:ext cx="9617040" cy="1257840"/>
          </a:xfrm>
          <a:prstGeom prst="rect">
            <a:avLst/>
          </a:prstGeom>
        </p:spPr>
        <p:txBody>
          <a:bodyPr wrap="none" lIns="0" tIns="0" rIns="0" bIns="0" anchor="ctr"/>
          <a:lstStyle/>
          <a:p>
            <a:r>
              <a:rPr lang="fr-FR"/>
              <a:t>Cliquez pour éditer le format du texte-titre</a:t>
            </a:r>
            <a:endParaRPr/>
          </a:p>
        </p:txBody>
      </p:sp>
      <p:sp>
        <p:nvSpPr>
          <p:cNvPr id="41" name="PlaceHolder 5"/>
          <p:cNvSpPr>
            <a:spLocks noGrp="1"/>
          </p:cNvSpPr>
          <p:nvPr>
            <p:ph type="body"/>
          </p:nvPr>
        </p:nvSpPr>
        <p:spPr>
          <a:xfrm>
            <a:off x="533520" y="1767960"/>
            <a:ext cx="9617040" cy="4384800"/>
          </a:xfrm>
          <a:prstGeom prst="rect">
            <a:avLst/>
          </a:prstGeom>
        </p:spPr>
        <p:txBody>
          <a:bodyPr wrap="none" lIns="0" tIns="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 name="PlaceHolder 1"/>
          <p:cNvSpPr>
            <a:spLocks noGrp="1"/>
          </p:cNvSpPr>
          <p:nvPr>
            <p:ph type="dt"/>
          </p:nvPr>
        </p:nvSpPr>
        <p:spPr>
          <a:xfrm>
            <a:off x="7216920" y="6824160"/>
            <a:ext cx="2892240" cy="521280"/>
          </a:xfrm>
          <a:prstGeom prst="rect">
            <a:avLst/>
          </a:prstGeom>
        </p:spPr>
        <p:txBody>
          <a:bodyPr lIns="0" tIns="0" rIns="0" bIns="0" anchor="ctr" anchorCtr="1"/>
          <a:lstStyle/>
          <a:p>
            <a:pPr algn="r">
              <a:lnSpc>
                <a:spcPct val="100000"/>
              </a:lnSpc>
              <a:buFont typeface="StarSymbol"/>
              <a:buChar char=""/>
            </a:pPr>
            <a:r>
              <a:rPr lang="fr-FR" sz="1400">
                <a:solidFill>
                  <a:srgbClr val="696464"/>
                </a:solidFill>
                <a:latin typeface="Perpetua"/>
                <a:ea typeface="Segoe UI"/>
              </a:rPr>
              <a:t>21/01/16</a:t>
            </a:r>
            <a:endParaRPr/>
          </a:p>
        </p:txBody>
      </p:sp>
      <p:sp>
        <p:nvSpPr>
          <p:cNvPr id="75" name="CustomShape 2"/>
          <p:cNvSpPr/>
          <p:nvPr/>
        </p:nvSpPr>
        <p:spPr>
          <a:xfrm>
            <a:off x="1069920" y="6804000"/>
            <a:ext cx="4632480" cy="503280"/>
          </a:xfrm>
          <a:prstGeom prst="rect">
            <a:avLst/>
          </a:prstGeom>
        </p:spPr>
      </p:sp>
      <p:sp>
        <p:nvSpPr>
          <p:cNvPr id="76" name="PlaceHolder 3"/>
          <p:cNvSpPr>
            <a:spLocks noGrp="1"/>
          </p:cNvSpPr>
          <p:nvPr>
            <p:ph type="sldNum"/>
          </p:nvPr>
        </p:nvSpPr>
        <p:spPr>
          <a:xfrm>
            <a:off x="169560" y="6845040"/>
            <a:ext cx="531720" cy="500400"/>
          </a:xfrm>
          <a:prstGeom prst="rect">
            <a:avLst/>
          </a:prstGeom>
        </p:spPr>
        <p:txBody>
          <a:bodyPr lIns="0" tIns="0" rIns="0" bIns="0" anchor="ctr" anchorCtr="1"/>
          <a:lstStyle/>
          <a:p>
            <a:pPr algn="ctr">
              <a:lnSpc>
                <a:spcPct val="100000"/>
              </a:lnSpc>
              <a:buFont typeface="StarSymbol"/>
              <a:buChar char=""/>
            </a:pPr>
            <a:fld id="{3DA44741-A8FC-4461-AD01-8A2B65F105C1}" type="slidenum">
              <a:rPr lang="fr-FR" sz="1400">
                <a:solidFill>
                  <a:srgbClr val="FFFFFF"/>
                </a:solidFill>
                <a:latin typeface="Franklin Gothic Book"/>
                <a:ea typeface="Segoe UI"/>
              </a:rPr>
              <a:pPr algn="ctr">
                <a:lnSpc>
                  <a:spcPct val="100000"/>
                </a:lnSpc>
                <a:buFont typeface="StarSymbol"/>
                <a:buChar char=""/>
              </a:pPr>
              <a:t>‹N°›</a:t>
            </a:fld>
            <a:endParaRPr/>
          </a:p>
        </p:txBody>
      </p:sp>
      <p:sp>
        <p:nvSpPr>
          <p:cNvPr id="77" name="PlaceHolder 4"/>
          <p:cNvSpPr>
            <a:spLocks noGrp="1"/>
          </p:cNvSpPr>
          <p:nvPr>
            <p:ph type="title"/>
          </p:nvPr>
        </p:nvSpPr>
        <p:spPr>
          <a:xfrm>
            <a:off x="534600" y="301320"/>
            <a:ext cx="9618840" cy="1259280"/>
          </a:xfrm>
          <a:prstGeom prst="rect">
            <a:avLst/>
          </a:prstGeom>
        </p:spPr>
        <p:txBody>
          <a:bodyPr wrap="none" lIns="0" tIns="0" rIns="0" bIns="0" anchor="ctr"/>
          <a:lstStyle/>
          <a:p>
            <a:r>
              <a:rPr lang="fr-FR"/>
              <a:t>Cliquez pour éditer le format du texte-titre</a:t>
            </a:r>
            <a:endParaRPr/>
          </a:p>
        </p:txBody>
      </p:sp>
      <p:sp>
        <p:nvSpPr>
          <p:cNvPr id="78" name="PlaceHolder 5"/>
          <p:cNvSpPr>
            <a:spLocks noGrp="1"/>
          </p:cNvSpPr>
          <p:nvPr>
            <p:ph type="body"/>
          </p:nvPr>
        </p:nvSpPr>
        <p:spPr>
          <a:xfrm>
            <a:off x="534600" y="1768320"/>
            <a:ext cx="9618840" cy="4384800"/>
          </a:xfrm>
          <a:prstGeom prst="rect">
            <a:avLst/>
          </a:prstGeom>
        </p:spPr>
        <p:txBody>
          <a:bodyPr wrap="none" lIns="0" tIns="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1" name="Image 110"/>
          <p:cNvPicPr/>
          <p:nvPr/>
        </p:nvPicPr>
        <p:blipFill>
          <a:blip r:embed="rId2"/>
          <a:stretch>
            <a:fillRect/>
          </a:stretch>
        </p:blipFill>
        <p:spPr>
          <a:xfrm>
            <a:off x="846000" y="4608360"/>
            <a:ext cx="4300560" cy="2691000"/>
          </a:xfrm>
          <a:prstGeom prst="rect">
            <a:avLst/>
          </a:prstGeom>
        </p:spPr>
      </p:pic>
      <p:pic>
        <p:nvPicPr>
          <p:cNvPr id="112" name="Image 111"/>
          <p:cNvPicPr/>
          <p:nvPr/>
        </p:nvPicPr>
        <p:blipFill>
          <a:blip r:embed="rId3"/>
          <a:stretch>
            <a:fillRect/>
          </a:stretch>
        </p:blipFill>
        <p:spPr>
          <a:xfrm>
            <a:off x="5545080" y="4605480"/>
            <a:ext cx="4299120" cy="2692080"/>
          </a:xfrm>
          <a:prstGeom prst="rect">
            <a:avLst/>
          </a:prstGeom>
        </p:spPr>
      </p:pic>
      <p:sp>
        <p:nvSpPr>
          <p:cNvPr id="113" name="CustomShape 1"/>
          <p:cNvSpPr/>
          <p:nvPr/>
        </p:nvSpPr>
        <p:spPr>
          <a:xfrm>
            <a:off x="4594320" y="1767818"/>
            <a:ext cx="5918040" cy="1922325"/>
          </a:xfrm>
          <a:prstGeom prst="rect">
            <a:avLst/>
          </a:prstGeom>
        </p:spPr>
        <p:txBody>
          <a:bodyPr lIns="90000" tIns="45000" rIns="90000" bIns="45000"/>
          <a:lstStyle/>
          <a:p>
            <a:pPr algn="just">
              <a:lnSpc>
                <a:spcPct val="125000"/>
              </a:lnSpc>
            </a:pPr>
            <a:r>
              <a:rPr lang="ja-JP" sz="1400" dirty="0">
                <a:solidFill>
                  <a:srgbClr val="000000"/>
                </a:solidFill>
                <a:latin typeface="MS Mincho"/>
                <a:cs typeface="MS Mincho"/>
              </a:rPr>
              <a:t>シャトー・デ・コンブは、私たちの祖先ピエール・デュクールが1858年に購入したものです。ラドー村に位置するこのシャトーには、すぐ近くに建てられた醸造施設と共に、私たち一家の歴史の第一歩が刻まれています。</a:t>
            </a:r>
            <a:r>
              <a:rPr lang="en-US" sz="1400" dirty="0">
                <a:solidFill>
                  <a:srgbClr val="000000"/>
                </a:solidFill>
                <a:latin typeface="MS Mincho"/>
                <a:cs typeface="MS Mincho"/>
              </a:rPr>
              <a:t>
</a:t>
            </a:r>
            <a:r>
              <a:t/>
            </a:r>
            <a:br/>
            <a:r>
              <a:rPr lang="ja-JP" sz="1400" dirty="0">
                <a:solidFill>
                  <a:srgbClr val="000000"/>
                </a:solidFill>
                <a:latin typeface="MS Mincho"/>
                <a:cs typeface="MS Mincho"/>
              </a:rPr>
              <a:t>樽またはタンクで熟成した異なるロットをアッサンブラージュして、非常に個性的な赤ワインを生産しています。</a:t>
            </a:r>
            <a:endParaRPr lang="ja-JP" sz="1400">
              <a:latin typeface="MS Mincho"/>
            </a:endParaRPr>
          </a:p>
        </p:txBody>
      </p:sp>
      <p:pic>
        <p:nvPicPr>
          <p:cNvPr id="114" name="Image 113"/>
          <p:cNvPicPr/>
          <p:nvPr/>
        </p:nvPicPr>
        <p:blipFill>
          <a:blip r:embed="rId4"/>
          <a:stretch>
            <a:fillRect/>
          </a:stretch>
        </p:blipFill>
        <p:spPr>
          <a:xfrm>
            <a:off x="250920" y="1181160"/>
            <a:ext cx="4059000" cy="3095640"/>
          </a:xfrm>
          <a:prstGeom prst="rect">
            <a:avLst/>
          </a:prstGeom>
        </p:spPr>
      </p:pic>
      <p:pic>
        <p:nvPicPr>
          <p:cNvPr id="115" name="Image 114"/>
          <p:cNvPicPr/>
          <p:nvPr/>
        </p:nvPicPr>
        <p:blipFill>
          <a:blip r:embed="rId5"/>
          <a:stretch>
            <a:fillRect/>
          </a:stretch>
        </p:blipFill>
        <p:spPr>
          <a:xfrm>
            <a:off x="0" y="0"/>
            <a:ext cx="10694880" cy="976320"/>
          </a:xfrm>
          <a:prstGeom prst="rect">
            <a:avLst/>
          </a:prstGeom>
        </p:spPr>
      </p:pic>
      <p:grpSp>
        <p:nvGrpSpPr>
          <p:cNvPr id="3" name="Groupe 2">
            <a:extLst>
              <a:ext uri="{FF2B5EF4-FFF2-40B4-BE49-F238E27FC236}">
                <a16:creationId xmlns:a16="http://schemas.microsoft.com/office/drawing/2014/main" xmlns="" id="{FAF4F1E3-946F-4EE8-BA2D-9B62FF2098B4}"/>
              </a:ext>
            </a:extLst>
          </p:cNvPr>
          <p:cNvGrpSpPr/>
          <p:nvPr/>
        </p:nvGrpSpPr>
        <p:grpSpPr>
          <a:xfrm>
            <a:off x="76320" y="-630360"/>
            <a:ext cx="7672234" cy="2160720"/>
            <a:chOff x="76320" y="-630360"/>
            <a:chExt cx="7672234" cy="2160720"/>
          </a:xfrm>
        </p:grpSpPr>
        <p:pic>
          <p:nvPicPr>
            <p:cNvPr id="116" name="Image 115"/>
            <p:cNvPicPr/>
            <p:nvPr/>
          </p:nvPicPr>
          <p:blipFill>
            <a:blip r:embed="rId6" cstate="print"/>
            <a:stretch>
              <a:fillRect/>
            </a:stretch>
          </p:blipFill>
          <p:spPr>
            <a:xfrm>
              <a:off x="76320" y="-630360"/>
              <a:ext cx="4917960" cy="2160720"/>
            </a:xfrm>
            <a:prstGeom prst="rect">
              <a:avLst/>
            </a:prstGeom>
          </p:spPr>
        </p:pic>
        <p:sp>
          <p:nvSpPr>
            <p:cNvPr id="2" name="ZoneTexte 1">
              <a:extLst>
                <a:ext uri="{FF2B5EF4-FFF2-40B4-BE49-F238E27FC236}">
                  <a16:creationId xmlns:a16="http://schemas.microsoft.com/office/drawing/2014/main" xmlns="" id="{84B7F21C-9D68-4620-9835-F9FCC4C9D65A}"/>
                </a:ext>
              </a:extLst>
            </p:cNvPr>
            <p:cNvSpPr txBox="1"/>
            <p:nvPr/>
          </p:nvSpPr>
          <p:spPr>
            <a:xfrm>
              <a:off x="5146560" y="247743"/>
              <a:ext cx="2601994" cy="830997"/>
            </a:xfrm>
            <a:prstGeom prst="rect">
              <a:avLst/>
            </a:prstGeom>
            <a:noFill/>
          </p:spPr>
          <p:txBody>
            <a:bodyPr wrap="none" rtlCol="0">
              <a:spAutoFit/>
            </a:bodyPr>
            <a:lstStyle/>
            <a:p>
              <a:r>
                <a:rPr lang="en-GB" altLang="fr-FR" sz="2400" b="1" dirty="0" err="1">
                  <a:solidFill>
                    <a:schemeClr val="bg1"/>
                  </a:solidFill>
                  <a:latin typeface="MS PGothic" panose="020B0600070205080204" pitchFamily="34" charset="-128"/>
                  <a:ea typeface="MS PGothic" panose="020B0600070205080204" pitchFamily="34" charset="-128"/>
                </a:rPr>
                <a:t>シャト</a:t>
              </a:r>
              <a:r>
                <a:rPr lang="en-GB" altLang="fr-FR" sz="2400" b="1" dirty="0">
                  <a:solidFill>
                    <a:schemeClr val="bg1"/>
                  </a:solidFill>
                  <a:latin typeface="MS PGothic" panose="020B0600070205080204" pitchFamily="34" charset="-128"/>
                  <a:ea typeface="MS PGothic" panose="020B0600070205080204" pitchFamily="34" charset="-128"/>
                </a:rPr>
                <a:t>ー・</a:t>
              </a:r>
              <a:r>
                <a:rPr lang="en-GB" altLang="fr-FR" sz="2400" b="1" dirty="0" err="1">
                  <a:solidFill>
                    <a:schemeClr val="bg1"/>
                  </a:solidFill>
                  <a:latin typeface="MS PGothic" panose="020B0600070205080204" pitchFamily="34" charset="-128"/>
                  <a:ea typeface="MS PGothic" panose="020B0600070205080204" pitchFamily="34" charset="-128"/>
                </a:rPr>
                <a:t>デ・コンブ</a:t>
              </a:r>
              <a:endParaRPr lang="en-GB" altLang="fr-FR" sz="2400" b="1" dirty="0">
                <a:solidFill>
                  <a:schemeClr val="bg1"/>
                </a:solidFill>
                <a:latin typeface="MS PGothic" panose="020B0600070205080204" pitchFamily="34" charset="-128"/>
                <a:ea typeface="MS PGothic" panose="020B0600070205080204" pitchFamily="34" charset="-128"/>
              </a:endParaRPr>
            </a:p>
            <a:p>
              <a:endParaRPr lang="fr-FR" sz="2400"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7" name="Image 116"/>
          <p:cNvPicPr/>
          <p:nvPr/>
        </p:nvPicPr>
        <p:blipFill>
          <a:blip r:embed="rId2"/>
          <a:stretch>
            <a:fillRect/>
          </a:stretch>
        </p:blipFill>
        <p:spPr>
          <a:xfrm>
            <a:off x="57600" y="1332000"/>
            <a:ext cx="6566400" cy="5760000"/>
          </a:xfrm>
          <a:prstGeom prst="rect">
            <a:avLst/>
          </a:prstGeom>
        </p:spPr>
      </p:pic>
      <p:sp>
        <p:nvSpPr>
          <p:cNvPr id="118" name="Line 1"/>
          <p:cNvSpPr/>
          <p:nvPr/>
        </p:nvSpPr>
        <p:spPr>
          <a:xfrm flipH="1">
            <a:off x="2371320" y="5184000"/>
            <a:ext cx="1012680" cy="1181160"/>
          </a:xfrm>
          <a:prstGeom prst="line">
            <a:avLst/>
          </a:prstGeom>
          <a:ln w="9360">
            <a:solidFill>
              <a:srgbClr val="FF0000"/>
            </a:solidFill>
            <a:round/>
          </a:ln>
        </p:spPr>
      </p:sp>
      <p:pic>
        <p:nvPicPr>
          <p:cNvPr id="119" name="Image 118"/>
          <p:cNvPicPr/>
          <p:nvPr/>
        </p:nvPicPr>
        <p:blipFill>
          <a:blip r:embed="rId3"/>
          <a:stretch>
            <a:fillRect/>
          </a:stretch>
        </p:blipFill>
        <p:spPr>
          <a:xfrm>
            <a:off x="288000" y="6408000"/>
            <a:ext cx="3240000" cy="291600"/>
          </a:xfrm>
          <a:prstGeom prst="rect">
            <a:avLst/>
          </a:prstGeom>
        </p:spPr>
      </p:pic>
      <p:sp>
        <p:nvSpPr>
          <p:cNvPr id="120" name="CustomShape 2"/>
          <p:cNvSpPr/>
          <p:nvPr/>
        </p:nvSpPr>
        <p:spPr>
          <a:xfrm>
            <a:off x="6804000" y="1404000"/>
            <a:ext cx="3663360" cy="3376800"/>
          </a:xfrm>
          <a:prstGeom prst="rect">
            <a:avLst/>
          </a:prstGeom>
        </p:spPr>
        <p:txBody>
          <a:bodyPr anchor="ctr"/>
          <a:lstStyle/>
          <a:p>
            <a:pPr algn="just">
              <a:lnSpc>
                <a:spcPct val="150000"/>
              </a:lnSpc>
            </a:pPr>
            <a:r>
              <a:rPr lang="ja-JP" sz="1300" dirty="0">
                <a:solidFill>
                  <a:srgbClr val="000000"/>
                </a:solidFill>
                <a:latin typeface="MS Mincho"/>
                <a:cs typeface="MS Mincho"/>
              </a:rPr>
              <a:t>シャトー・デ・コンブはボルドー市の南東、ガロンヌ川の右岸ブノージュ地区にあるラドー村に位置しています。粘土質土壌と、理想的な日当たりの恩恵を受けています。</a:t>
            </a:r>
            <a:endParaRPr lang="ja-JP" dirty="0"/>
          </a:p>
          <a:p>
            <a:pPr algn="just">
              <a:lnSpc>
                <a:spcPct val="150000"/>
              </a:lnSpc>
            </a:pPr>
            <a:r>
              <a:rPr lang="ja-JP" sz="1300" dirty="0">
                <a:solidFill>
                  <a:srgbClr val="000000"/>
                </a:solidFill>
                <a:latin typeface="MS Mincho"/>
                <a:cs typeface="MS Mincho"/>
              </a:rPr>
              <a:t>10ヘクタールの畑では、減農薬でメルロとカベルネ・ソーヴィニヨンを栽培しています。</a:t>
            </a:r>
            <a:endParaRPr lang="ja-JP" dirty="0"/>
          </a:p>
        </p:txBody>
      </p:sp>
      <p:pic>
        <p:nvPicPr>
          <p:cNvPr id="121" name="Image 120"/>
          <p:cNvPicPr/>
          <p:nvPr/>
        </p:nvPicPr>
        <p:blipFill>
          <a:blip r:embed="rId4" cstate="print"/>
          <a:stretch>
            <a:fillRect/>
          </a:stretch>
        </p:blipFill>
        <p:spPr>
          <a:xfrm>
            <a:off x="8810280" y="4964400"/>
            <a:ext cx="1593720" cy="1911600"/>
          </a:xfrm>
          <a:prstGeom prst="rect">
            <a:avLst/>
          </a:prstGeom>
        </p:spPr>
      </p:pic>
      <p:pic>
        <p:nvPicPr>
          <p:cNvPr id="122" name="Image 121"/>
          <p:cNvPicPr/>
          <p:nvPr/>
        </p:nvPicPr>
        <p:blipFill>
          <a:blip r:embed="rId5" cstate="print"/>
          <a:stretch>
            <a:fillRect/>
          </a:stretch>
        </p:blipFill>
        <p:spPr>
          <a:xfrm>
            <a:off x="6804000" y="5537880"/>
            <a:ext cx="1890360" cy="1337040"/>
          </a:xfrm>
          <a:prstGeom prst="rect">
            <a:avLst/>
          </a:prstGeom>
        </p:spPr>
      </p:pic>
      <p:pic>
        <p:nvPicPr>
          <p:cNvPr id="123" name="Image 122"/>
          <p:cNvPicPr/>
          <p:nvPr/>
        </p:nvPicPr>
        <p:blipFill>
          <a:blip r:embed="rId6"/>
          <a:stretch>
            <a:fillRect/>
          </a:stretch>
        </p:blipFill>
        <p:spPr>
          <a:xfrm>
            <a:off x="0" y="0"/>
            <a:ext cx="10694880" cy="976320"/>
          </a:xfrm>
          <a:prstGeom prst="rect">
            <a:avLst/>
          </a:prstGeom>
        </p:spPr>
      </p:pic>
      <p:sp>
        <p:nvSpPr>
          <p:cNvPr id="125" name="CustomShape 3"/>
          <p:cNvSpPr/>
          <p:nvPr/>
        </p:nvSpPr>
        <p:spPr>
          <a:xfrm>
            <a:off x="8932488" y="260323"/>
            <a:ext cx="1863720" cy="403560"/>
          </a:xfrm>
          <a:prstGeom prst="rect">
            <a:avLst/>
          </a:prstGeom>
        </p:spPr>
        <p:txBody>
          <a:bodyPr lIns="90000" tIns="45000" rIns="90000" bIns="45000"/>
          <a:lstStyle/>
          <a:p>
            <a:pPr>
              <a:lnSpc>
                <a:spcPct val="100000"/>
              </a:lnSpc>
            </a:pPr>
            <a:r>
              <a:rPr lang="ja-JP" sz="2400" dirty="0">
                <a:solidFill>
                  <a:srgbClr val="FFFFFF"/>
                </a:solidFill>
                <a:latin typeface="MS Mincho"/>
                <a:cs typeface="MS Mincho"/>
              </a:rPr>
              <a:t>位置</a:t>
            </a:r>
            <a:endParaRPr lang="ja-JP" sz="2400" dirty="0"/>
          </a:p>
        </p:txBody>
      </p:sp>
      <p:grpSp>
        <p:nvGrpSpPr>
          <p:cNvPr id="11" name="Groupe 10">
            <a:extLst>
              <a:ext uri="{FF2B5EF4-FFF2-40B4-BE49-F238E27FC236}">
                <a16:creationId xmlns:a16="http://schemas.microsoft.com/office/drawing/2014/main" xmlns="" id="{F61CFEC5-59E5-4B88-9015-E477ED6F1E99}"/>
              </a:ext>
            </a:extLst>
          </p:cNvPr>
          <p:cNvGrpSpPr/>
          <p:nvPr/>
        </p:nvGrpSpPr>
        <p:grpSpPr>
          <a:xfrm>
            <a:off x="76320" y="-630360"/>
            <a:ext cx="7672234" cy="2160720"/>
            <a:chOff x="76320" y="-630360"/>
            <a:chExt cx="7672234" cy="2160720"/>
          </a:xfrm>
        </p:grpSpPr>
        <p:pic>
          <p:nvPicPr>
            <p:cNvPr id="12" name="Image 11">
              <a:extLst>
                <a:ext uri="{FF2B5EF4-FFF2-40B4-BE49-F238E27FC236}">
                  <a16:creationId xmlns:a16="http://schemas.microsoft.com/office/drawing/2014/main" xmlns="" id="{E27A49EE-F9ED-4EB1-865A-47B80342718A}"/>
                </a:ext>
              </a:extLst>
            </p:cNvPr>
            <p:cNvPicPr/>
            <p:nvPr/>
          </p:nvPicPr>
          <p:blipFill>
            <a:blip r:embed="rId7" cstate="print"/>
            <a:stretch>
              <a:fillRect/>
            </a:stretch>
          </p:blipFill>
          <p:spPr>
            <a:xfrm>
              <a:off x="76320" y="-630360"/>
              <a:ext cx="4917960" cy="2160720"/>
            </a:xfrm>
            <a:prstGeom prst="rect">
              <a:avLst/>
            </a:prstGeom>
          </p:spPr>
        </p:pic>
        <p:sp>
          <p:nvSpPr>
            <p:cNvPr id="13" name="ZoneTexte 12">
              <a:extLst>
                <a:ext uri="{FF2B5EF4-FFF2-40B4-BE49-F238E27FC236}">
                  <a16:creationId xmlns:a16="http://schemas.microsoft.com/office/drawing/2014/main" xmlns="" id="{0367F728-6178-476F-80EB-966170EEABD6}"/>
                </a:ext>
              </a:extLst>
            </p:cNvPr>
            <p:cNvSpPr txBox="1"/>
            <p:nvPr/>
          </p:nvSpPr>
          <p:spPr>
            <a:xfrm>
              <a:off x="5146560" y="247743"/>
              <a:ext cx="2601994" cy="830997"/>
            </a:xfrm>
            <a:prstGeom prst="rect">
              <a:avLst/>
            </a:prstGeom>
            <a:noFill/>
          </p:spPr>
          <p:txBody>
            <a:bodyPr wrap="none" rtlCol="0">
              <a:spAutoFit/>
            </a:bodyPr>
            <a:lstStyle/>
            <a:p>
              <a:r>
                <a:rPr lang="en-GB" altLang="fr-FR" sz="2400" b="1" dirty="0" err="1">
                  <a:solidFill>
                    <a:schemeClr val="bg1"/>
                  </a:solidFill>
                  <a:latin typeface="MS PGothic" panose="020B0600070205080204" pitchFamily="34" charset="-128"/>
                  <a:ea typeface="MS PGothic" panose="020B0600070205080204" pitchFamily="34" charset="-128"/>
                </a:rPr>
                <a:t>シャト</a:t>
              </a:r>
              <a:r>
                <a:rPr lang="en-GB" altLang="fr-FR" sz="2400" b="1" dirty="0">
                  <a:solidFill>
                    <a:schemeClr val="bg1"/>
                  </a:solidFill>
                  <a:latin typeface="MS PGothic" panose="020B0600070205080204" pitchFamily="34" charset="-128"/>
                  <a:ea typeface="MS PGothic" panose="020B0600070205080204" pitchFamily="34" charset="-128"/>
                </a:rPr>
                <a:t>ー・</a:t>
              </a:r>
              <a:r>
                <a:rPr lang="en-GB" altLang="fr-FR" sz="2400" b="1" dirty="0" err="1">
                  <a:solidFill>
                    <a:schemeClr val="bg1"/>
                  </a:solidFill>
                  <a:latin typeface="MS PGothic" panose="020B0600070205080204" pitchFamily="34" charset="-128"/>
                  <a:ea typeface="MS PGothic" panose="020B0600070205080204" pitchFamily="34" charset="-128"/>
                </a:rPr>
                <a:t>デ・コンブ</a:t>
              </a:r>
              <a:endParaRPr lang="en-GB" altLang="fr-FR" sz="2400" b="1" dirty="0">
                <a:solidFill>
                  <a:schemeClr val="bg1"/>
                </a:solidFill>
                <a:latin typeface="MS PGothic" panose="020B0600070205080204" pitchFamily="34" charset="-128"/>
                <a:ea typeface="MS PGothic" panose="020B0600070205080204" pitchFamily="34" charset="-128"/>
              </a:endParaRPr>
            </a:p>
            <a:p>
              <a:endParaRPr lang="fr-FR" sz="2400"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CustomShape 1"/>
          <p:cNvSpPr/>
          <p:nvPr/>
        </p:nvSpPr>
        <p:spPr>
          <a:xfrm>
            <a:off x="4824360" y="1852418"/>
            <a:ext cx="5513400" cy="4980031"/>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シャトー・デ・コンブはデュクール家の故郷です。シャトーのある小集落ウルクは、ガスコーニュ語で《かまど》を意味します。中世には、パンを焼くために村人が集まっていた土地でした。村人は、下の道沿いにあったドレ風車で挽いた小麦粉を持参してきたそうです。</a:t>
            </a:r>
            <a:endParaRPr lang="ja-JP" dirty="0"/>
          </a:p>
          <a:p>
            <a:pPr algn="just">
              <a:lnSpc>
                <a:spcPct val="150000"/>
              </a:lnSpc>
            </a:pPr>
            <a:endParaRPr lang="ja-JP" sz="1300" dirty="0">
              <a:solidFill>
                <a:srgbClr val="000000"/>
              </a:solidFill>
              <a:latin typeface="MS Mincho"/>
            </a:endParaRPr>
          </a:p>
          <a:p>
            <a:pPr algn="just">
              <a:lnSpc>
                <a:spcPct val="150000"/>
              </a:lnSpc>
            </a:pPr>
            <a:r>
              <a:rPr lang="ja-JP" sz="1300" dirty="0">
                <a:solidFill>
                  <a:srgbClr val="000000"/>
                </a:solidFill>
                <a:latin typeface="MS Mincho"/>
                <a:cs typeface="MS Mincho"/>
              </a:rPr>
              <a:t>1858年、ピエール・デュクールはこの集落に引っ越し、この辺りに購入した畑でぶどうやその他の農作物を作り始めます。ぶどう栽培だけを行うようになるのは、数回の世代交代の後のことでした</a:t>
            </a:r>
            <a:r>
              <a:rPr lang="fr-FR" altLang="ja-JP" sz="1300" dirty="0">
                <a:solidFill>
                  <a:srgbClr val="000000"/>
                </a:solidFill>
                <a:latin typeface="MS Mincho"/>
                <a:cs typeface="MS Mincho"/>
              </a:rPr>
              <a:t>.</a:t>
            </a:r>
          </a:p>
          <a:p>
            <a:pPr algn="just">
              <a:lnSpc>
                <a:spcPct val="150000"/>
              </a:lnSpc>
            </a:pPr>
            <a:r>
              <a:rPr lang="ja-JP" sz="1300" dirty="0">
                <a:solidFill>
                  <a:srgbClr val="000000"/>
                </a:solidFill>
                <a:latin typeface="MS Mincho"/>
                <a:cs typeface="MS Mincho"/>
              </a:rPr>
              <a:t>実際、一家の歴史で初めてぶどう栽培《専業》となったのは、ルイ・デュクールです。1920年代、彼は９ヘクタールの畑でぶどうだけを</a:t>
            </a:r>
            <a:r>
              <a:rPr lang="ja-JP" altLang="fr-FR" sz="1300" dirty="0">
                <a:solidFill>
                  <a:srgbClr val="000000"/>
                </a:solidFill>
                <a:latin typeface="MS Mincho"/>
                <a:cs typeface="MS Mincho"/>
              </a:rPr>
              <a:t>栽培して</a:t>
            </a:r>
            <a:r>
              <a:rPr lang="ja-JP" sz="1300" dirty="0">
                <a:solidFill>
                  <a:srgbClr val="000000"/>
                </a:solidFill>
                <a:latin typeface="MS Mincho"/>
                <a:cs typeface="MS Mincho"/>
              </a:rPr>
              <a:t>いました。 </a:t>
            </a:r>
            <a:r>
              <a:rPr lang="ja-JP" dirty="0">
                <a:latin typeface="MS Mincho"/>
                <a:cs typeface="MS Mincho"/>
              </a:rPr>
              <a:t> </a:t>
            </a:r>
          </a:p>
          <a:p>
            <a:pPr algn="just">
              <a:lnSpc>
                <a:spcPct val="150000"/>
              </a:lnSpc>
            </a:pPr>
            <a:endParaRPr lang="ja-JP" sz="1300" dirty="0">
              <a:solidFill>
                <a:srgbClr val="000000"/>
              </a:solidFill>
              <a:latin typeface="MS Mincho"/>
            </a:endParaRPr>
          </a:p>
          <a:p>
            <a:pPr algn="just">
              <a:lnSpc>
                <a:spcPct val="150000"/>
              </a:lnSpc>
            </a:pPr>
            <a:r>
              <a:rPr lang="ja-JP" sz="1300" dirty="0">
                <a:solidFill>
                  <a:srgbClr val="000000"/>
                </a:solidFill>
                <a:latin typeface="MS Mincho"/>
                <a:cs typeface="MS Mincho"/>
              </a:rPr>
              <a:t>1948年、一家の末っ子であるアンリ・デュクールが、父親</a:t>
            </a:r>
            <a:r>
              <a:rPr lang="ja-JP" altLang="fr-FR" sz="1300" dirty="0">
                <a:solidFill>
                  <a:srgbClr val="000000"/>
                </a:solidFill>
                <a:latin typeface="MS Mincho"/>
                <a:cs typeface="MS Mincho"/>
              </a:rPr>
              <a:t>からこの</a:t>
            </a:r>
            <a:r>
              <a:rPr lang="ja-JP" sz="1300" dirty="0">
                <a:solidFill>
                  <a:srgbClr val="000000"/>
                </a:solidFill>
                <a:latin typeface="MS Mincho"/>
                <a:cs typeface="MS Mincho"/>
              </a:rPr>
              <a:t>シャトー・デ・コンブを相続し、妻のシモーヌとともに移り住みます。 </a:t>
            </a:r>
            <a:endParaRPr lang="ja-JP" dirty="0"/>
          </a:p>
          <a:p>
            <a:pPr>
              <a:lnSpc>
                <a:spcPct val="100000"/>
              </a:lnSpc>
              <a:buFont typeface="StarSymbol"/>
              <a:buChar char=""/>
            </a:pPr>
            <a:endParaRPr lang="ja-JP" dirty="0"/>
          </a:p>
        </p:txBody>
      </p:sp>
      <p:pic>
        <p:nvPicPr>
          <p:cNvPr id="131" name="Image 130"/>
          <p:cNvPicPr/>
          <p:nvPr/>
        </p:nvPicPr>
        <p:blipFill>
          <a:blip r:embed="rId2"/>
          <a:stretch>
            <a:fillRect/>
          </a:stretch>
        </p:blipFill>
        <p:spPr>
          <a:xfrm>
            <a:off x="0" y="0"/>
            <a:ext cx="10694880" cy="976320"/>
          </a:xfrm>
          <a:prstGeom prst="rect">
            <a:avLst/>
          </a:prstGeom>
        </p:spPr>
      </p:pic>
      <p:sp>
        <p:nvSpPr>
          <p:cNvPr id="11" name="CustomShape 3"/>
          <p:cNvSpPr/>
          <p:nvPr/>
        </p:nvSpPr>
        <p:spPr>
          <a:xfrm>
            <a:off x="9234338" y="247743"/>
            <a:ext cx="1863720" cy="403560"/>
          </a:xfrm>
          <a:prstGeom prst="rect">
            <a:avLst/>
          </a:prstGeom>
        </p:spPr>
        <p:txBody>
          <a:bodyPr lIns="90000" tIns="45000" rIns="90000" bIns="45000"/>
          <a:lstStyle/>
          <a:p>
            <a:pPr>
              <a:lnSpc>
                <a:spcPct val="100000"/>
              </a:lnSpc>
            </a:pPr>
            <a:r>
              <a:rPr lang="ja-JP" sz="2400" dirty="0">
                <a:solidFill>
                  <a:srgbClr val="FFFFFF"/>
                </a:solidFill>
                <a:latin typeface="MS Mincho"/>
                <a:cs typeface="MS Mincho"/>
              </a:rPr>
              <a:t>歴史</a:t>
            </a:r>
            <a:endParaRPr lang="ja-JP" sz="2400" dirty="0"/>
          </a:p>
        </p:txBody>
      </p:sp>
      <p:grpSp>
        <p:nvGrpSpPr>
          <p:cNvPr id="14" name="Groupe 13"/>
          <p:cNvGrpSpPr/>
          <p:nvPr/>
        </p:nvGrpSpPr>
        <p:grpSpPr>
          <a:xfrm>
            <a:off x="380964" y="1261691"/>
            <a:ext cx="4143600" cy="6161484"/>
            <a:chOff x="380964" y="1261691"/>
            <a:chExt cx="4143600" cy="6161484"/>
          </a:xfrm>
        </p:grpSpPr>
        <p:pic>
          <p:nvPicPr>
            <p:cNvPr id="15" name="Image 14"/>
            <p:cNvPicPr/>
            <p:nvPr/>
          </p:nvPicPr>
          <p:blipFill>
            <a:blip r:embed="rId3"/>
            <a:stretch>
              <a:fillRect/>
            </a:stretch>
          </p:blipFill>
          <p:spPr>
            <a:xfrm>
              <a:off x="2666866" y="1261691"/>
              <a:ext cx="1857600" cy="833760"/>
            </a:xfrm>
            <a:prstGeom prst="rect">
              <a:avLst/>
            </a:prstGeom>
          </p:spPr>
        </p:pic>
        <p:pic>
          <p:nvPicPr>
            <p:cNvPr id="16" name="Image 15"/>
            <p:cNvPicPr>
              <a:picLocks noChangeAspect="1"/>
            </p:cNvPicPr>
            <p:nvPr/>
          </p:nvPicPr>
          <p:blipFill>
            <a:blip r:embed="rId4"/>
            <a:srcRect l="11576" r="45430" b="10171"/>
            <a:stretch>
              <a:fillRect/>
            </a:stretch>
          </p:blipFill>
          <p:spPr>
            <a:xfrm>
              <a:off x="2666972" y="2156482"/>
              <a:ext cx="1857388" cy="2357454"/>
            </a:xfrm>
            <a:prstGeom prst="rect">
              <a:avLst/>
            </a:prstGeom>
          </p:spPr>
        </p:pic>
        <p:pic>
          <p:nvPicPr>
            <p:cNvPr id="17" name="Picture 2" descr="\\Serveur\photos commercial\-- Jon Wyand Pictures --\=Portrait=\Grand parents\_BDW1285.JPG"/>
            <p:cNvPicPr>
              <a:picLocks noChangeAspect="1" noChangeArrowheads="1"/>
            </p:cNvPicPr>
            <p:nvPr/>
          </p:nvPicPr>
          <p:blipFill>
            <a:blip r:embed="rId5" cstate="print"/>
            <a:srcRect/>
            <a:stretch>
              <a:fillRect/>
            </a:stretch>
          </p:blipFill>
          <p:spPr bwMode="auto">
            <a:xfrm>
              <a:off x="381062" y="1261691"/>
              <a:ext cx="2160000" cy="3252245"/>
            </a:xfrm>
            <a:prstGeom prst="rect">
              <a:avLst/>
            </a:prstGeom>
            <a:noFill/>
          </p:spPr>
        </p:pic>
        <p:pic>
          <p:nvPicPr>
            <p:cNvPr id="18" name="Picture 2" descr="\\Serveur\photos commercial\-- Jon Wyand Pictures --\4- Chateau des Combes\_BDT1508.JPG"/>
            <p:cNvPicPr>
              <a:picLocks noChangeAspect="1" noChangeArrowheads="1"/>
            </p:cNvPicPr>
            <p:nvPr/>
          </p:nvPicPr>
          <p:blipFill>
            <a:blip r:embed="rId6" cstate="print"/>
            <a:srcRect/>
            <a:stretch>
              <a:fillRect/>
            </a:stretch>
          </p:blipFill>
          <p:spPr bwMode="auto">
            <a:xfrm>
              <a:off x="380964" y="4671177"/>
              <a:ext cx="4143600" cy="2751998"/>
            </a:xfrm>
            <a:prstGeom prst="rect">
              <a:avLst/>
            </a:prstGeom>
            <a:noFill/>
          </p:spPr>
        </p:pic>
      </p:grpSp>
      <p:grpSp>
        <p:nvGrpSpPr>
          <p:cNvPr id="13" name="Groupe 12">
            <a:extLst>
              <a:ext uri="{FF2B5EF4-FFF2-40B4-BE49-F238E27FC236}">
                <a16:creationId xmlns:a16="http://schemas.microsoft.com/office/drawing/2014/main" xmlns="" id="{B688D528-D612-4348-B04D-5E69EAE8D082}"/>
              </a:ext>
            </a:extLst>
          </p:cNvPr>
          <p:cNvGrpSpPr/>
          <p:nvPr/>
        </p:nvGrpSpPr>
        <p:grpSpPr>
          <a:xfrm>
            <a:off x="76320" y="-630360"/>
            <a:ext cx="7665822" cy="2160720"/>
            <a:chOff x="76320" y="-630360"/>
            <a:chExt cx="7665822" cy="2160720"/>
          </a:xfrm>
        </p:grpSpPr>
        <p:pic>
          <p:nvPicPr>
            <p:cNvPr id="19" name="Image 18">
              <a:extLst>
                <a:ext uri="{FF2B5EF4-FFF2-40B4-BE49-F238E27FC236}">
                  <a16:creationId xmlns:a16="http://schemas.microsoft.com/office/drawing/2014/main" xmlns="" id="{63668CF7-466E-43CE-8E46-9DAC206FC7AE}"/>
                </a:ext>
              </a:extLst>
            </p:cNvPr>
            <p:cNvPicPr/>
            <p:nvPr/>
          </p:nvPicPr>
          <p:blipFill>
            <a:blip r:embed="rId7" cstate="print"/>
            <a:stretch>
              <a:fillRect/>
            </a:stretch>
          </p:blipFill>
          <p:spPr>
            <a:xfrm>
              <a:off x="76320" y="-630360"/>
              <a:ext cx="4917960" cy="2160720"/>
            </a:xfrm>
            <a:prstGeom prst="rect">
              <a:avLst/>
            </a:prstGeom>
          </p:spPr>
        </p:pic>
        <p:sp>
          <p:nvSpPr>
            <p:cNvPr id="20" name="ZoneTexte 19">
              <a:extLst>
                <a:ext uri="{FF2B5EF4-FFF2-40B4-BE49-F238E27FC236}">
                  <a16:creationId xmlns:a16="http://schemas.microsoft.com/office/drawing/2014/main" xmlns="" id="{8E811FAC-C6F3-44BF-A341-4FF985CC4DAD}"/>
                </a:ext>
              </a:extLst>
            </p:cNvPr>
            <p:cNvSpPr txBox="1"/>
            <p:nvPr/>
          </p:nvSpPr>
          <p:spPr>
            <a:xfrm>
              <a:off x="5146560" y="247743"/>
              <a:ext cx="2595582" cy="830997"/>
            </a:xfrm>
            <a:prstGeom prst="rect">
              <a:avLst/>
            </a:prstGeom>
            <a:noFill/>
          </p:spPr>
          <p:txBody>
            <a:bodyPr wrap="none" rtlCol="0">
              <a:spAutoFit/>
            </a:bodyPr>
            <a:lstStyle/>
            <a:p>
              <a:r>
                <a:rPr lang="en-GB" altLang="fr-FR" sz="2400" b="1" dirty="0" err="1">
                  <a:solidFill>
                    <a:schemeClr val="bg1"/>
                  </a:solidFill>
                  <a:latin typeface="MS PGothic" panose="020B0600070205080204" pitchFamily="34" charset="-128"/>
                  <a:ea typeface="MS PGothic" panose="020B0600070205080204" pitchFamily="34" charset="-128"/>
                </a:rPr>
                <a:t>シャト</a:t>
              </a:r>
              <a:r>
                <a:rPr lang="en-GB" altLang="fr-FR" sz="2400" b="1" dirty="0">
                  <a:solidFill>
                    <a:schemeClr val="bg1"/>
                  </a:solidFill>
                  <a:latin typeface="MS PGothic" panose="020B0600070205080204" pitchFamily="34" charset="-128"/>
                  <a:ea typeface="MS PGothic" panose="020B0600070205080204" pitchFamily="34" charset="-128"/>
                </a:rPr>
                <a:t>ー・</a:t>
              </a:r>
              <a:r>
                <a:rPr lang="en-GB" altLang="fr-FR" sz="2400" b="1" dirty="0" err="1">
                  <a:solidFill>
                    <a:schemeClr val="bg1"/>
                  </a:solidFill>
                  <a:latin typeface="MS PGothic" panose="020B0600070205080204" pitchFamily="34" charset="-128"/>
                  <a:ea typeface="MS PGothic" panose="020B0600070205080204" pitchFamily="34" charset="-128"/>
                </a:rPr>
                <a:t>デ・コンブ</a:t>
              </a:r>
              <a:endParaRPr lang="en-GB" altLang="fr-FR" sz="2400" b="1" dirty="0">
                <a:solidFill>
                  <a:schemeClr val="bg1"/>
                </a:solidFill>
                <a:latin typeface="MS PGothic" panose="020B0600070205080204" pitchFamily="34" charset="-128"/>
                <a:ea typeface="MS PGothic" panose="020B0600070205080204" pitchFamily="34" charset="-128"/>
              </a:endParaRPr>
            </a:p>
            <a:p>
              <a:endParaRPr lang="fr-FR" sz="2400"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4" name="Image 133"/>
          <p:cNvPicPr/>
          <p:nvPr/>
        </p:nvPicPr>
        <p:blipFill>
          <a:blip r:embed="rId2"/>
          <a:stretch>
            <a:fillRect/>
          </a:stretch>
        </p:blipFill>
        <p:spPr>
          <a:xfrm>
            <a:off x="0" y="0"/>
            <a:ext cx="10694880" cy="976320"/>
          </a:xfrm>
          <a:prstGeom prst="rect">
            <a:avLst/>
          </a:prstGeom>
        </p:spPr>
      </p:pic>
      <p:grpSp>
        <p:nvGrpSpPr>
          <p:cNvPr id="10" name="Groupe 9"/>
          <p:cNvGrpSpPr/>
          <p:nvPr/>
        </p:nvGrpSpPr>
        <p:grpSpPr>
          <a:xfrm>
            <a:off x="228600" y="1225440"/>
            <a:ext cx="5118120" cy="6197735"/>
            <a:chOff x="228600" y="1225439"/>
            <a:chExt cx="5118120" cy="6197735"/>
          </a:xfrm>
        </p:grpSpPr>
        <p:sp>
          <p:nvSpPr>
            <p:cNvPr id="136" name="CustomShape 1"/>
            <p:cNvSpPr/>
            <p:nvPr/>
          </p:nvSpPr>
          <p:spPr>
            <a:xfrm>
              <a:off x="228600" y="1225439"/>
              <a:ext cx="5118120" cy="6197735"/>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AOCボルドー（赤）</a:t>
              </a:r>
              <a:endParaRPr lang="ja-JP" sz="1300" dirty="0"/>
            </a:p>
            <a:p>
              <a:pPr algn="just">
                <a:lnSpc>
                  <a:spcPct val="150000"/>
                </a:lnSpc>
              </a:pPr>
              <a:r>
                <a:rPr lang="ja-JP" sz="1300" dirty="0">
                  <a:solidFill>
                    <a:srgbClr val="000000"/>
                  </a:solidFill>
                  <a:latin typeface="MS Mincho"/>
                  <a:cs typeface="MS Mincho"/>
                </a:rPr>
                <a:t>醸造</a:t>
              </a:r>
            </a:p>
            <a:p>
              <a:pPr algn="just"/>
              <a:endParaRPr lang="ja-JP" sz="800" dirty="0"/>
            </a:p>
            <a:p>
              <a:pPr algn="just">
                <a:lnSpc>
                  <a:spcPct val="150000"/>
                </a:lnSpc>
              </a:pPr>
              <a:r>
                <a:rPr lang="ja-JP" sz="1200" dirty="0">
                  <a:solidFill>
                    <a:srgbClr val="C00000"/>
                  </a:solidFill>
                  <a:latin typeface="MS Mincho"/>
                  <a:cs typeface="MS Mincho"/>
                </a:rPr>
                <a:t>収穫：</a:t>
              </a:r>
              <a:r>
                <a:rPr lang="ja-JP" sz="1200" dirty="0">
                  <a:solidFill>
                    <a:srgbClr val="000000"/>
                  </a:solidFill>
                  <a:latin typeface="MS Mincho"/>
                  <a:cs typeface="MS Mincho"/>
                </a:rPr>
                <a:t>涼しい朝のうちに機械にて</a:t>
              </a:r>
              <a:endParaRPr lang="ja-JP" dirty="0"/>
            </a:p>
            <a:p>
              <a:pPr algn="just">
                <a:lnSpc>
                  <a:spcPct val="150000"/>
                </a:lnSpc>
              </a:pPr>
              <a:r>
                <a:rPr lang="ja-JP" sz="1200" dirty="0">
                  <a:solidFill>
                    <a:srgbClr val="C00000"/>
                  </a:solidFill>
                  <a:latin typeface="MS Mincho"/>
                  <a:cs typeface="MS Mincho"/>
                </a:rPr>
                <a:t>マセラシオン：</a:t>
              </a:r>
              <a:r>
                <a:rPr lang="ja-JP" sz="1200" dirty="0">
                  <a:solidFill>
                    <a:srgbClr val="000000"/>
                  </a:solidFill>
                  <a:latin typeface="MS Mincho"/>
                  <a:cs typeface="MS Mincho"/>
                </a:rPr>
                <a:t>24～48時間の発酵前低温マセラシオン</a:t>
              </a:r>
              <a:endParaRPr lang="ja-JP" dirty="0"/>
            </a:p>
            <a:p>
              <a:pPr algn="just">
                <a:lnSpc>
                  <a:spcPct val="150000"/>
                </a:lnSpc>
              </a:pPr>
              <a:r>
                <a:rPr lang="ja-JP" sz="1200" dirty="0">
                  <a:solidFill>
                    <a:srgbClr val="C00000"/>
                  </a:solidFill>
                  <a:latin typeface="MS Mincho"/>
                  <a:cs typeface="MS Mincho"/>
                </a:rPr>
                <a:t>発酵：</a:t>
              </a:r>
              <a:r>
                <a:rPr lang="ja-JP" sz="1200" dirty="0">
                  <a:solidFill>
                    <a:srgbClr val="000000"/>
                  </a:solidFill>
                  <a:latin typeface="MS Mincho"/>
                  <a:cs typeface="MS Mincho"/>
                </a:rPr>
                <a:t>温度制御ステンレスタンク（26℃前後）でアルコール発酵 、</a:t>
              </a:r>
              <a:r>
                <a:rPr lang="ja-JP" altLang="fr-FR" sz="1200" dirty="0">
                  <a:solidFill>
                    <a:srgbClr val="000000"/>
                  </a:solidFill>
                  <a:latin typeface="MS Mincho"/>
                  <a:cs typeface="MS Mincho"/>
                </a:rPr>
                <a:t>３</a:t>
              </a:r>
              <a:r>
                <a:rPr lang="ja-JP" sz="1200" dirty="0">
                  <a:solidFill>
                    <a:srgbClr val="000000"/>
                  </a:solidFill>
                  <a:latin typeface="MS Mincho"/>
                  <a:cs typeface="MS Mincho"/>
                </a:rPr>
                <a:t>週間かけて</a:t>
              </a:r>
              <a:r>
                <a:rPr lang="ja-JP" altLang="fr-FR" sz="1200" dirty="0">
                  <a:solidFill>
                    <a:srgbClr val="000000"/>
                  </a:solidFill>
                  <a:latin typeface="MS Mincho"/>
                  <a:cs typeface="MS Mincho"/>
                </a:rPr>
                <a:t>優しく</a:t>
              </a:r>
              <a:r>
                <a:rPr lang="ja-JP" sz="1200" dirty="0">
                  <a:solidFill>
                    <a:srgbClr val="000000"/>
                  </a:solidFill>
                  <a:latin typeface="MS Mincho"/>
                  <a:cs typeface="MS Mincho"/>
                </a:rPr>
                <a:t>キュヴェゾン（30℃）、液抜きと圧搾、フリーランワインとプレスワインを分ける</a:t>
              </a:r>
              <a:r>
                <a:rPr lang="ja-JP" altLang="fr-FR" sz="1200" dirty="0">
                  <a:solidFill>
                    <a:srgbClr val="000000"/>
                  </a:solidFill>
                  <a:latin typeface="MS Mincho"/>
                  <a:cs typeface="MS Mincho"/>
                </a:rPr>
                <a:t>、</a:t>
              </a:r>
              <a:r>
                <a:rPr lang="ja-JP" sz="1200" dirty="0">
                  <a:solidFill>
                    <a:srgbClr val="000000"/>
                  </a:solidFill>
                  <a:latin typeface="MS Mincho"/>
                  <a:cs typeface="MS Mincho"/>
                </a:rPr>
                <a:t>温度制御ステンレスタンク（18℃前後）でマロラクティック発酵</a:t>
              </a:r>
              <a:endParaRPr lang="ja-JP" dirty="0"/>
            </a:p>
            <a:p>
              <a:pPr algn="just">
                <a:lnSpc>
                  <a:spcPct val="150000"/>
                </a:lnSpc>
              </a:pPr>
              <a:r>
                <a:rPr lang="ja-JP" sz="1200" dirty="0">
                  <a:solidFill>
                    <a:srgbClr val="C00000"/>
                  </a:solidFill>
                  <a:latin typeface="MS Mincho"/>
                  <a:cs typeface="MS Mincho"/>
                </a:rPr>
                <a:t>熟成：</a:t>
              </a:r>
              <a:r>
                <a:rPr lang="ja-JP" sz="1200" dirty="0">
                  <a:solidFill>
                    <a:srgbClr val="000000"/>
                  </a:solidFill>
                  <a:latin typeface="MS Mincho"/>
                  <a:cs typeface="MS Mincho"/>
                </a:rPr>
                <a:t> オーク樽とステンレスタンク使用 </a:t>
              </a:r>
              <a:endParaRPr lang="ja-JP" dirty="0"/>
            </a:p>
            <a:p>
              <a:pPr algn="just">
                <a:lnSpc>
                  <a:spcPct val="150000"/>
                </a:lnSpc>
              </a:pPr>
              <a:r>
                <a:rPr lang="ja-JP" sz="1200" dirty="0">
                  <a:solidFill>
                    <a:srgbClr val="C00000"/>
                  </a:solidFill>
                  <a:latin typeface="MS Mincho"/>
                  <a:cs typeface="MS Mincho"/>
                </a:rPr>
                <a:t>平均年間生産本数：</a:t>
              </a:r>
              <a:r>
                <a:rPr lang="ja-JP" sz="1200" dirty="0">
                  <a:solidFill>
                    <a:srgbClr val="000000"/>
                  </a:solidFill>
                  <a:latin typeface="MS Mincho"/>
                  <a:cs typeface="MS Mincho"/>
                </a:rPr>
                <a:t>70,000本</a:t>
              </a:r>
              <a:endParaRPr lang="ja-JP" dirty="0"/>
            </a:p>
            <a:p>
              <a:pPr algn="just">
                <a:lnSpc>
                  <a:spcPct val="150000"/>
                </a:lnSpc>
              </a:pPr>
              <a:r>
                <a:rPr lang="ja-JP" sz="1200" dirty="0">
                  <a:solidFill>
                    <a:srgbClr val="C00000"/>
                  </a:solidFill>
                  <a:latin typeface="MS Mincho"/>
                  <a:cs typeface="MS Mincho"/>
                </a:rPr>
                <a:t>ウノローグ：</a:t>
              </a:r>
              <a:r>
                <a:rPr lang="ja-JP" sz="1200" dirty="0">
                  <a:solidFill>
                    <a:srgbClr val="000000"/>
                  </a:solidFill>
                  <a:latin typeface="MS Mincho"/>
                  <a:cs typeface="MS Mincho"/>
                </a:rPr>
                <a:t>ジェレミ</a:t>
              </a:r>
              <a:r>
                <a:rPr lang="ja-JP" altLang="fr-FR" sz="1200" dirty="0">
                  <a:solidFill>
                    <a:srgbClr val="000000"/>
                  </a:solidFill>
                  <a:latin typeface="MS Mincho"/>
                  <a:cs typeface="MS Mincho"/>
                </a:rPr>
                <a:t>ー</a:t>
              </a:r>
              <a:r>
                <a:rPr lang="ja-JP" sz="1200" dirty="0">
                  <a:solidFill>
                    <a:srgbClr val="000000"/>
                  </a:solidFill>
                  <a:latin typeface="MS Mincho"/>
                  <a:cs typeface="MS Mincho"/>
                </a:rPr>
                <a:t>・デュクール</a:t>
              </a:r>
              <a:endParaRPr lang="ja-JP" dirty="0"/>
            </a:p>
            <a:p>
              <a:pPr algn="just">
                <a:lnSpc>
                  <a:spcPct val="150000"/>
                </a:lnSpc>
              </a:pPr>
              <a:endParaRPr lang="ja-JP" sz="1200" dirty="0">
                <a:solidFill>
                  <a:srgbClr val="000000"/>
                </a:solidFill>
                <a:latin typeface="MS Mincho"/>
                <a:ea typeface="MS Mincho"/>
              </a:endParaRPr>
            </a:p>
            <a:p>
              <a:pPr algn="just">
                <a:lnSpc>
                  <a:spcPct val="150000"/>
                </a:lnSpc>
              </a:pPr>
              <a:r>
                <a:rPr lang="ja-JP" sz="1300" dirty="0">
                  <a:solidFill>
                    <a:srgbClr val="000000"/>
                  </a:solidFill>
                  <a:latin typeface="MS Mincho"/>
                  <a:cs typeface="MS Mincho"/>
                </a:rPr>
                <a:t>テイスティング</a:t>
              </a:r>
              <a:endParaRPr lang="ja-JP" dirty="0"/>
            </a:p>
            <a:p>
              <a:pPr algn="just"/>
              <a:endParaRPr lang="ja-JP" sz="800" dirty="0">
                <a:solidFill>
                  <a:srgbClr val="C00000"/>
                </a:solidFill>
                <a:latin typeface="MS Mincho"/>
                <a:ea typeface="MS Mincho"/>
              </a:endParaRPr>
            </a:p>
            <a:p>
              <a:pPr algn="just">
                <a:lnSpc>
                  <a:spcPct val="150000"/>
                </a:lnSpc>
              </a:pPr>
              <a:r>
                <a:rPr lang="ja-JP" sz="1200" dirty="0">
                  <a:solidFill>
                    <a:srgbClr val="C00000"/>
                  </a:solidFill>
                  <a:latin typeface="MS Mincho"/>
                  <a:cs typeface="MS Mincho"/>
                </a:rPr>
                <a:t>色調：</a:t>
              </a:r>
              <a:r>
                <a:rPr lang="ja-JP" sz="1200" dirty="0">
                  <a:solidFill>
                    <a:srgbClr val="000000"/>
                  </a:solidFill>
                  <a:latin typeface="MS Mincho"/>
                  <a:cs typeface="MS Mincho"/>
                </a:rPr>
                <a:t>濃密なガーネット色</a:t>
              </a:r>
              <a:endParaRPr lang="ja-JP" dirty="0"/>
            </a:p>
            <a:p>
              <a:pPr algn="just">
                <a:lnSpc>
                  <a:spcPct val="150000"/>
                </a:lnSpc>
              </a:pPr>
              <a:r>
                <a:rPr lang="ja-JP" sz="1200" dirty="0">
                  <a:solidFill>
                    <a:srgbClr val="C00000"/>
                  </a:solidFill>
                  <a:latin typeface="MS Mincho"/>
                  <a:cs typeface="MS Mincho"/>
                </a:rPr>
                <a:t>香り：</a:t>
              </a:r>
              <a:r>
                <a:rPr lang="ja-JP" sz="1200" dirty="0">
                  <a:solidFill>
                    <a:srgbClr val="000000"/>
                  </a:solidFill>
                  <a:latin typeface="MS Mincho"/>
                  <a:cs typeface="MS Mincho"/>
                </a:rPr>
                <a:t>赤い果実、バニラ、スパイスの心地よいアロマ</a:t>
              </a:r>
              <a:endParaRPr lang="ja-JP" dirty="0"/>
            </a:p>
            <a:p>
              <a:pPr algn="just">
                <a:lnSpc>
                  <a:spcPct val="150000"/>
                </a:lnSpc>
              </a:pPr>
              <a:r>
                <a:rPr lang="ja-JP" sz="1200" dirty="0">
                  <a:solidFill>
                    <a:srgbClr val="C00000"/>
                  </a:solidFill>
                  <a:latin typeface="MS Mincho"/>
                  <a:cs typeface="MS Mincho"/>
                </a:rPr>
                <a:t>味わい：</a:t>
              </a:r>
              <a:r>
                <a:rPr lang="ja-JP" sz="1200" dirty="0">
                  <a:solidFill>
                    <a:srgbClr val="000000"/>
                  </a:solidFill>
                  <a:latin typeface="MS Mincho"/>
                  <a:cs typeface="MS Mincho"/>
                </a:rPr>
                <a:t>しなやかでフルーティー、穏やかなタンニンの骨格、長い余韻</a:t>
              </a:r>
              <a:endParaRPr lang="ja-JP" dirty="0"/>
            </a:p>
            <a:p>
              <a:pPr algn="just">
                <a:lnSpc>
                  <a:spcPct val="150000"/>
                </a:lnSpc>
              </a:pPr>
              <a:r>
                <a:rPr lang="ja-JP" sz="1200" dirty="0">
                  <a:solidFill>
                    <a:srgbClr val="C00000"/>
                  </a:solidFill>
                  <a:latin typeface="MS Mincho"/>
                  <a:cs typeface="MS Mincho"/>
                </a:rPr>
                <a:t>フードペアリング：</a:t>
              </a:r>
              <a:r>
                <a:rPr lang="ja-JP" sz="1200" dirty="0">
                  <a:solidFill>
                    <a:srgbClr val="000000"/>
                  </a:solidFill>
                  <a:latin typeface="MS Mincho"/>
                  <a:cs typeface="MS Mincho"/>
                </a:rPr>
                <a:t>シャルキュトリー、タパス、赤身の肉、白身の肉、チーズ</a:t>
              </a:r>
              <a:endParaRPr lang="ja-JP" dirty="0"/>
            </a:p>
          </p:txBody>
        </p:sp>
        <p:sp>
          <p:nvSpPr>
            <p:cNvPr id="137" name="Line 2"/>
            <p:cNvSpPr/>
            <p:nvPr/>
          </p:nvSpPr>
          <p:spPr>
            <a:xfrm>
              <a:off x="345246" y="1922449"/>
              <a:ext cx="4887720" cy="1440"/>
            </a:xfrm>
            <a:prstGeom prst="line">
              <a:avLst/>
            </a:prstGeom>
            <a:ln w="9360">
              <a:solidFill>
                <a:srgbClr val="808080"/>
              </a:solidFill>
              <a:round/>
            </a:ln>
          </p:spPr>
        </p:sp>
        <p:sp>
          <p:nvSpPr>
            <p:cNvPr id="138" name="Line 3"/>
            <p:cNvSpPr/>
            <p:nvPr/>
          </p:nvSpPr>
          <p:spPr>
            <a:xfrm>
              <a:off x="228600" y="5012423"/>
              <a:ext cx="4887720" cy="1440"/>
            </a:xfrm>
            <a:prstGeom prst="line">
              <a:avLst/>
            </a:prstGeom>
            <a:ln w="9360">
              <a:solidFill>
                <a:srgbClr val="808080"/>
              </a:solidFill>
              <a:round/>
            </a:ln>
          </p:spPr>
        </p:sp>
      </p:grpSp>
      <p:sp>
        <p:nvSpPr>
          <p:cNvPr id="11" name="CustomShape 3"/>
          <p:cNvSpPr/>
          <p:nvPr/>
        </p:nvSpPr>
        <p:spPr>
          <a:xfrm>
            <a:off x="9162330" y="246837"/>
            <a:ext cx="1863720" cy="403560"/>
          </a:xfrm>
          <a:prstGeom prst="rect">
            <a:avLst/>
          </a:prstGeom>
        </p:spPr>
        <p:txBody>
          <a:bodyPr lIns="90000" tIns="45000" rIns="90000" bIns="45000"/>
          <a:lstStyle/>
          <a:p>
            <a:pPr>
              <a:lnSpc>
                <a:spcPct val="100000"/>
              </a:lnSpc>
            </a:pPr>
            <a:r>
              <a:rPr lang="ja-JP" sz="2400" dirty="0">
                <a:solidFill>
                  <a:srgbClr val="FFFFFF"/>
                </a:solidFill>
                <a:latin typeface="MS Mincho"/>
                <a:cs typeface="MS Mincho"/>
              </a:rPr>
              <a:t>ワイン</a:t>
            </a:r>
            <a:endParaRPr lang="ja-JP" sz="2400" dirty="0"/>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28568" t="36665" r="29997" b="29044"/>
          <a:stretch/>
        </p:blipFill>
        <p:spPr>
          <a:xfrm>
            <a:off x="7168827" y="2879155"/>
            <a:ext cx="3436934" cy="4266538"/>
          </a:xfrm>
          <a:prstGeom prst="rect">
            <a:avLst/>
          </a:prstGeom>
          <a:effectLst>
            <a:softEdge rad="31750"/>
          </a:effectLst>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936" y="899517"/>
            <a:ext cx="4680000" cy="7020000"/>
          </a:xfrm>
          <a:prstGeom prst="rect">
            <a:avLst/>
          </a:prstGeom>
        </p:spPr>
      </p:pic>
      <p:grpSp>
        <p:nvGrpSpPr>
          <p:cNvPr id="14" name="Groupe 13">
            <a:extLst>
              <a:ext uri="{FF2B5EF4-FFF2-40B4-BE49-F238E27FC236}">
                <a16:creationId xmlns:a16="http://schemas.microsoft.com/office/drawing/2014/main" xmlns="" id="{CE6B25B8-8A3D-4924-9424-445978D34326}"/>
              </a:ext>
            </a:extLst>
          </p:cNvPr>
          <p:cNvGrpSpPr/>
          <p:nvPr/>
        </p:nvGrpSpPr>
        <p:grpSpPr>
          <a:xfrm>
            <a:off x="76320" y="-630360"/>
            <a:ext cx="7672234" cy="2160720"/>
            <a:chOff x="76320" y="-630360"/>
            <a:chExt cx="7672234" cy="2160720"/>
          </a:xfrm>
        </p:grpSpPr>
        <p:pic>
          <p:nvPicPr>
            <p:cNvPr id="15" name="Image 14">
              <a:extLst>
                <a:ext uri="{FF2B5EF4-FFF2-40B4-BE49-F238E27FC236}">
                  <a16:creationId xmlns:a16="http://schemas.microsoft.com/office/drawing/2014/main" xmlns="" id="{8C5A91FB-7BC5-41BC-B6B6-1C7D036A8C65}"/>
                </a:ext>
              </a:extLst>
            </p:cNvPr>
            <p:cNvPicPr/>
            <p:nvPr/>
          </p:nvPicPr>
          <p:blipFill>
            <a:blip r:embed="rId5" cstate="print"/>
            <a:stretch>
              <a:fillRect/>
            </a:stretch>
          </p:blipFill>
          <p:spPr>
            <a:xfrm>
              <a:off x="76320" y="-630360"/>
              <a:ext cx="4917960" cy="2160720"/>
            </a:xfrm>
            <a:prstGeom prst="rect">
              <a:avLst/>
            </a:prstGeom>
          </p:spPr>
        </p:pic>
        <p:sp>
          <p:nvSpPr>
            <p:cNvPr id="16" name="ZoneTexte 15">
              <a:extLst>
                <a:ext uri="{FF2B5EF4-FFF2-40B4-BE49-F238E27FC236}">
                  <a16:creationId xmlns:a16="http://schemas.microsoft.com/office/drawing/2014/main" xmlns="" id="{DC213E39-2CBD-4729-B220-C82E16CC2A34}"/>
                </a:ext>
              </a:extLst>
            </p:cNvPr>
            <p:cNvSpPr txBox="1"/>
            <p:nvPr/>
          </p:nvSpPr>
          <p:spPr>
            <a:xfrm>
              <a:off x="5146560" y="247743"/>
              <a:ext cx="2601994" cy="830997"/>
            </a:xfrm>
            <a:prstGeom prst="rect">
              <a:avLst/>
            </a:prstGeom>
            <a:noFill/>
          </p:spPr>
          <p:txBody>
            <a:bodyPr wrap="none" rtlCol="0">
              <a:spAutoFit/>
            </a:bodyPr>
            <a:lstStyle/>
            <a:p>
              <a:r>
                <a:rPr lang="en-GB" altLang="fr-FR" sz="2400" b="1" dirty="0" err="1">
                  <a:solidFill>
                    <a:schemeClr val="bg1"/>
                  </a:solidFill>
                  <a:latin typeface="MS PGothic" panose="020B0600070205080204" pitchFamily="34" charset="-128"/>
                  <a:ea typeface="MS PGothic" panose="020B0600070205080204" pitchFamily="34" charset="-128"/>
                </a:rPr>
                <a:t>シャト</a:t>
              </a:r>
              <a:r>
                <a:rPr lang="en-GB" altLang="fr-FR" sz="2400" b="1" dirty="0">
                  <a:solidFill>
                    <a:schemeClr val="bg1"/>
                  </a:solidFill>
                  <a:latin typeface="MS PGothic" panose="020B0600070205080204" pitchFamily="34" charset="-128"/>
                  <a:ea typeface="MS PGothic" panose="020B0600070205080204" pitchFamily="34" charset="-128"/>
                </a:rPr>
                <a:t>ー・</a:t>
              </a:r>
              <a:r>
                <a:rPr lang="en-GB" altLang="fr-FR" sz="2400" b="1" dirty="0" err="1">
                  <a:solidFill>
                    <a:schemeClr val="bg1"/>
                  </a:solidFill>
                  <a:latin typeface="MS PGothic" panose="020B0600070205080204" pitchFamily="34" charset="-128"/>
                  <a:ea typeface="MS PGothic" panose="020B0600070205080204" pitchFamily="34" charset="-128"/>
                </a:rPr>
                <a:t>デ・コンブ</a:t>
              </a:r>
              <a:endParaRPr lang="en-GB" altLang="fr-FR" sz="2400" b="1" dirty="0">
                <a:solidFill>
                  <a:schemeClr val="bg1"/>
                </a:solidFill>
                <a:latin typeface="MS PGothic" panose="020B0600070205080204" pitchFamily="34" charset="-128"/>
                <a:ea typeface="MS PGothic" panose="020B0600070205080204" pitchFamily="34" charset="-128"/>
              </a:endParaRPr>
            </a:p>
            <a:p>
              <a:endParaRPr lang="fr-FR" sz="2400" b="1" dirty="0">
                <a:latin typeface="MS PGothic" panose="020B0600070205080204" pitchFamily="34" charset="-128"/>
                <a:ea typeface="MS PGothic" panose="020B0600070205080204" pitchFamily="34" charset="-128"/>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rveur\commun\Chloé\Couverture.jpg"/>
          <p:cNvPicPr>
            <a:picLocks noChangeAspect="1" noChangeArrowheads="1"/>
          </p:cNvPicPr>
          <p:nvPr/>
        </p:nvPicPr>
        <p:blipFill>
          <a:blip r:embed="rId2" cstate="print"/>
          <a:srcRect/>
          <a:stretch>
            <a:fillRect/>
          </a:stretch>
        </p:blipFill>
        <p:spPr bwMode="auto">
          <a:xfrm>
            <a:off x="-11036" y="6051"/>
            <a:ext cx="10702849" cy="7560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892</Words>
  <Application>Microsoft Office PowerPoint</Application>
  <PresentationFormat>Personnalisé</PresentationFormat>
  <Paragraphs>32</Paragraphs>
  <Slides>5</Slides>
  <Notes>0</Notes>
  <HiddenSlides>0</HiddenSlides>
  <MMClips>0</MMClips>
  <ScaleCrop>false</ScaleCrop>
  <HeadingPairs>
    <vt:vector size="4" baseType="variant">
      <vt:variant>
        <vt:lpstr>Thème</vt:lpstr>
      </vt:variant>
      <vt:variant>
        <vt:i4>3</vt:i4>
      </vt:variant>
      <vt:variant>
        <vt:lpstr>Titres des diapositives</vt:lpstr>
      </vt:variant>
      <vt:variant>
        <vt:i4>5</vt:i4>
      </vt:variant>
    </vt:vector>
  </HeadingPairs>
  <TitlesOfParts>
    <vt:vector size="8" baseType="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jonathan</dc:creator>
  <cp:lastModifiedBy>traduction</cp:lastModifiedBy>
  <cp:revision>22</cp:revision>
  <dcterms:modified xsi:type="dcterms:W3CDTF">2018-05-23T13:45:25Z</dcterms:modified>
</cp:coreProperties>
</file>